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3.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58" r:id="rId4"/>
    <p:sldId id="259" r:id="rId5"/>
    <p:sldId id="278" r:id="rId6"/>
    <p:sldId id="279" r:id="rId7"/>
    <p:sldId id="280" r:id="rId8"/>
    <p:sldId id="281" r:id="rId9"/>
    <p:sldId id="260" r:id="rId10"/>
    <p:sldId id="262" r:id="rId11"/>
    <p:sldId id="286" r:id="rId12"/>
    <p:sldId id="285" r:id="rId13"/>
    <p:sldId id="261" r:id="rId14"/>
    <p:sldId id="263" r:id="rId15"/>
    <p:sldId id="287" r:id="rId16"/>
    <p:sldId id="288" r:id="rId17"/>
    <p:sldId id="289" r:id="rId18"/>
    <p:sldId id="264" r:id="rId19"/>
    <p:sldId id="291" r:id="rId20"/>
    <p:sldId id="265" r:id="rId21"/>
    <p:sldId id="266" r:id="rId22"/>
    <p:sldId id="284" r:id="rId23"/>
    <p:sldId id="267" r:id="rId24"/>
    <p:sldId id="268" r:id="rId25"/>
    <p:sldId id="269" r:id="rId26"/>
    <p:sldId id="270" r:id="rId27"/>
    <p:sldId id="271" r:id="rId28"/>
    <p:sldId id="292" r:id="rId29"/>
    <p:sldId id="294" r:id="rId30"/>
    <p:sldId id="293" r:id="rId31"/>
    <p:sldId id="272" r:id="rId32"/>
    <p:sldId id="273" r:id="rId33"/>
    <p:sldId id="274" r:id="rId34"/>
    <p:sldId id="275" r:id="rId35"/>
    <p:sldId id="276" r:id="rId36"/>
    <p:sldId id="282" r:id="rId37"/>
    <p:sldId id="283" r:id="rId38"/>
    <p:sldId id="295"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7" autoAdjust="0"/>
    <p:restoredTop sz="94718" autoAdjust="0"/>
  </p:normalViewPr>
  <p:slideViewPr>
    <p:cSldViewPr>
      <p:cViewPr varScale="1">
        <p:scale>
          <a:sx n="79" d="100"/>
          <a:sy n="79" d="100"/>
        </p:scale>
        <p:origin x="-888" y="-90"/>
      </p:cViewPr>
      <p:guideLst>
        <p:guide orient="horz" pos="2160"/>
        <p:guide pos="2880"/>
      </p:guideLst>
    </p:cSldViewPr>
  </p:slideViewPr>
  <p:outlineViewPr>
    <p:cViewPr>
      <p:scale>
        <a:sx n="33" d="100"/>
        <a:sy n="33" d="100"/>
      </p:scale>
      <p:origin x="54" y="1465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7C4DFF-ACFB-4D13-84FF-F355DFCF7DD5}"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en-US"/>
        </a:p>
      </dgm:t>
    </dgm:pt>
    <dgm:pt modelId="{6A7F73D3-0B48-4737-A1BE-9B3D9143F877}">
      <dgm:prSet phldrT="[Text]"/>
      <dgm:spPr>
        <a:solidFill>
          <a:srgbClr val="FFFF00"/>
        </a:solidFill>
      </dgm:spPr>
      <dgm:t>
        <a:bodyPr/>
        <a:lstStyle/>
        <a:p>
          <a:r>
            <a:rPr lang="en-US" dirty="0" smtClean="0">
              <a:solidFill>
                <a:schemeClr val="tx1"/>
              </a:solidFill>
            </a:rPr>
            <a:t>Yellow</a:t>
          </a:r>
          <a:endParaRPr lang="en-US" dirty="0">
            <a:solidFill>
              <a:schemeClr val="tx1"/>
            </a:solidFill>
          </a:endParaRPr>
        </a:p>
      </dgm:t>
    </dgm:pt>
    <dgm:pt modelId="{67DD0B66-9A2E-40D9-BD12-B59EE6ABD582}" type="parTrans" cxnId="{E26DD310-AAA5-416B-BE52-5A089D862A6A}">
      <dgm:prSet/>
      <dgm:spPr/>
      <dgm:t>
        <a:bodyPr/>
        <a:lstStyle/>
        <a:p>
          <a:endParaRPr lang="en-US"/>
        </a:p>
      </dgm:t>
    </dgm:pt>
    <dgm:pt modelId="{3FE01033-149A-4809-9992-A37422C61B80}" type="sibTrans" cxnId="{E26DD310-AAA5-416B-BE52-5A089D862A6A}">
      <dgm:prSet/>
      <dgm:spPr/>
      <dgm:t>
        <a:bodyPr/>
        <a:lstStyle/>
        <a:p>
          <a:endParaRPr lang="en-US"/>
        </a:p>
      </dgm:t>
    </dgm:pt>
    <dgm:pt modelId="{709E6AEE-53C1-48CA-BBB1-47E768C3C6F8}">
      <dgm:prSet phldrT="[Text]"/>
      <dgm:spPr/>
      <dgm:t>
        <a:bodyPr/>
        <a:lstStyle/>
        <a:p>
          <a:r>
            <a:rPr lang="en-US" dirty="0" smtClean="0"/>
            <a:t>Optimistic &amp; youthful</a:t>
          </a:r>
          <a:endParaRPr lang="en-US" dirty="0"/>
        </a:p>
      </dgm:t>
    </dgm:pt>
    <dgm:pt modelId="{2E62F775-CD89-44E6-895D-CD337B0AF60F}" type="parTrans" cxnId="{4CA5E364-70C7-40C9-A65A-CC6C8FE90D52}">
      <dgm:prSet/>
      <dgm:spPr/>
      <dgm:t>
        <a:bodyPr/>
        <a:lstStyle/>
        <a:p>
          <a:endParaRPr lang="en-US"/>
        </a:p>
      </dgm:t>
    </dgm:pt>
    <dgm:pt modelId="{4587EC43-5088-4F78-875D-058C9F11B3C3}" type="sibTrans" cxnId="{4CA5E364-70C7-40C9-A65A-CC6C8FE90D52}">
      <dgm:prSet/>
      <dgm:spPr/>
      <dgm:t>
        <a:bodyPr/>
        <a:lstStyle/>
        <a:p>
          <a:endParaRPr lang="en-US"/>
        </a:p>
      </dgm:t>
    </dgm:pt>
    <dgm:pt modelId="{D285D525-EADB-43CE-9902-168CAB44EACE}">
      <dgm:prSet phldrT="[Text]"/>
      <dgm:spPr/>
      <dgm:t>
        <a:bodyPr/>
        <a:lstStyle/>
        <a:p>
          <a:r>
            <a:rPr lang="en-US" dirty="0" smtClean="0"/>
            <a:t>Grabs attention of window shoppers</a:t>
          </a:r>
          <a:endParaRPr lang="en-US" dirty="0"/>
        </a:p>
      </dgm:t>
    </dgm:pt>
    <dgm:pt modelId="{ED21D1D2-D83C-4F19-B8C3-F1BB565E2015}" type="parTrans" cxnId="{D2EC19F9-3272-4C87-B640-9EB09BB4F979}">
      <dgm:prSet/>
      <dgm:spPr/>
      <dgm:t>
        <a:bodyPr/>
        <a:lstStyle/>
        <a:p>
          <a:endParaRPr lang="en-US"/>
        </a:p>
      </dgm:t>
    </dgm:pt>
    <dgm:pt modelId="{F52A468E-A945-467B-BB42-1A93E4E627DB}" type="sibTrans" cxnId="{D2EC19F9-3272-4C87-B640-9EB09BB4F979}">
      <dgm:prSet/>
      <dgm:spPr/>
      <dgm:t>
        <a:bodyPr/>
        <a:lstStyle/>
        <a:p>
          <a:endParaRPr lang="en-US"/>
        </a:p>
      </dgm:t>
    </dgm:pt>
    <dgm:pt modelId="{C32DEFE5-4656-4B70-AC73-0086C3DBE245}">
      <dgm:prSet phldrT="[Text]"/>
      <dgm:spPr>
        <a:solidFill>
          <a:srgbClr val="FF0000"/>
        </a:solidFill>
      </dgm:spPr>
      <dgm:t>
        <a:bodyPr/>
        <a:lstStyle/>
        <a:p>
          <a:r>
            <a:rPr lang="en-US" dirty="0" smtClean="0">
              <a:solidFill>
                <a:schemeClr val="tx1"/>
              </a:solidFill>
            </a:rPr>
            <a:t>Red</a:t>
          </a:r>
          <a:endParaRPr lang="en-US" dirty="0">
            <a:solidFill>
              <a:schemeClr val="tx1"/>
            </a:solidFill>
          </a:endParaRPr>
        </a:p>
      </dgm:t>
    </dgm:pt>
    <dgm:pt modelId="{EBF44355-25CB-41A5-A05C-A533D8996E54}" type="parTrans" cxnId="{996D6B7E-0680-45D5-8BE7-34B0AD789E91}">
      <dgm:prSet/>
      <dgm:spPr/>
      <dgm:t>
        <a:bodyPr/>
        <a:lstStyle/>
        <a:p>
          <a:endParaRPr lang="en-US"/>
        </a:p>
      </dgm:t>
    </dgm:pt>
    <dgm:pt modelId="{3E860A20-2F05-4919-BA2D-EFC88F3913B7}" type="sibTrans" cxnId="{996D6B7E-0680-45D5-8BE7-34B0AD789E91}">
      <dgm:prSet/>
      <dgm:spPr/>
      <dgm:t>
        <a:bodyPr/>
        <a:lstStyle/>
        <a:p>
          <a:endParaRPr lang="en-US"/>
        </a:p>
      </dgm:t>
    </dgm:pt>
    <dgm:pt modelId="{4A597866-8093-421F-BD7C-0C08F59A6AB6}">
      <dgm:prSet phldrT="[Text]"/>
      <dgm:spPr/>
      <dgm:t>
        <a:bodyPr/>
        <a:lstStyle/>
        <a:p>
          <a:r>
            <a:rPr lang="en-US" dirty="0" smtClean="0"/>
            <a:t>Energy, increases heart rate &amp; creates urgency</a:t>
          </a:r>
          <a:endParaRPr lang="en-US" dirty="0"/>
        </a:p>
      </dgm:t>
    </dgm:pt>
    <dgm:pt modelId="{7D8ABACF-DEA6-46E5-8C30-657C35D8E6E4}" type="parTrans" cxnId="{0C3A4D34-C09D-4188-BD40-4A0FD493A4F0}">
      <dgm:prSet/>
      <dgm:spPr/>
      <dgm:t>
        <a:bodyPr/>
        <a:lstStyle/>
        <a:p>
          <a:endParaRPr lang="en-US"/>
        </a:p>
      </dgm:t>
    </dgm:pt>
    <dgm:pt modelId="{5055964F-F4CB-453C-98D4-AD1CFA952EC6}" type="sibTrans" cxnId="{0C3A4D34-C09D-4188-BD40-4A0FD493A4F0}">
      <dgm:prSet/>
      <dgm:spPr/>
      <dgm:t>
        <a:bodyPr/>
        <a:lstStyle/>
        <a:p>
          <a:endParaRPr lang="en-US"/>
        </a:p>
      </dgm:t>
    </dgm:pt>
    <dgm:pt modelId="{C7C9955C-87E8-4676-9838-CAF3CDE35174}">
      <dgm:prSet phldrT="[Text]"/>
      <dgm:spPr/>
      <dgm:t>
        <a:bodyPr/>
        <a:lstStyle/>
        <a:p>
          <a:r>
            <a:rPr lang="en-US" dirty="0" smtClean="0"/>
            <a:t>Seen in clearance sales</a:t>
          </a:r>
          <a:endParaRPr lang="en-US" dirty="0"/>
        </a:p>
      </dgm:t>
    </dgm:pt>
    <dgm:pt modelId="{D3483AC3-AFDF-418A-80A9-3E72D6E53982}" type="parTrans" cxnId="{F4A5A226-3674-4AE4-A751-C66463680A46}">
      <dgm:prSet/>
      <dgm:spPr/>
      <dgm:t>
        <a:bodyPr/>
        <a:lstStyle/>
        <a:p>
          <a:endParaRPr lang="en-US"/>
        </a:p>
      </dgm:t>
    </dgm:pt>
    <dgm:pt modelId="{21C26755-9A72-4F46-880A-63450F5A3AD9}" type="sibTrans" cxnId="{F4A5A226-3674-4AE4-A751-C66463680A46}">
      <dgm:prSet/>
      <dgm:spPr/>
      <dgm:t>
        <a:bodyPr/>
        <a:lstStyle/>
        <a:p>
          <a:endParaRPr lang="en-US"/>
        </a:p>
      </dgm:t>
    </dgm:pt>
    <dgm:pt modelId="{8987492C-7761-4395-B2C5-9BA90EC39921}">
      <dgm:prSet phldrT="[Text]"/>
      <dgm:spPr>
        <a:solidFill>
          <a:srgbClr val="0070C0"/>
        </a:solidFill>
      </dgm:spPr>
      <dgm:t>
        <a:bodyPr/>
        <a:lstStyle/>
        <a:p>
          <a:r>
            <a:rPr lang="en-US" dirty="0" smtClean="0">
              <a:solidFill>
                <a:schemeClr val="tx1"/>
              </a:solidFill>
            </a:rPr>
            <a:t>Blue</a:t>
          </a:r>
          <a:endParaRPr lang="en-US" dirty="0">
            <a:solidFill>
              <a:schemeClr val="tx1"/>
            </a:solidFill>
          </a:endParaRPr>
        </a:p>
      </dgm:t>
    </dgm:pt>
    <dgm:pt modelId="{D16C9DE4-1543-4BFB-8FA4-C5367962F4C4}" type="parTrans" cxnId="{2F5C9BBB-F428-484D-8C86-39E28F4E0868}">
      <dgm:prSet/>
      <dgm:spPr/>
      <dgm:t>
        <a:bodyPr/>
        <a:lstStyle/>
        <a:p>
          <a:endParaRPr lang="en-US"/>
        </a:p>
      </dgm:t>
    </dgm:pt>
    <dgm:pt modelId="{E0A7CE38-CABB-4422-BDAD-C054B241243D}" type="sibTrans" cxnId="{2F5C9BBB-F428-484D-8C86-39E28F4E0868}">
      <dgm:prSet/>
      <dgm:spPr/>
      <dgm:t>
        <a:bodyPr/>
        <a:lstStyle/>
        <a:p>
          <a:endParaRPr lang="en-US"/>
        </a:p>
      </dgm:t>
    </dgm:pt>
    <dgm:pt modelId="{E0D84D37-CD2D-4148-8DD4-B6B673367897}">
      <dgm:prSet phldrT="[Text]"/>
      <dgm:spPr/>
      <dgm:t>
        <a:bodyPr/>
        <a:lstStyle/>
        <a:p>
          <a:r>
            <a:rPr lang="en-US" dirty="0" smtClean="0"/>
            <a:t>Creates trust &amp; security</a:t>
          </a:r>
          <a:endParaRPr lang="en-US" dirty="0"/>
        </a:p>
      </dgm:t>
    </dgm:pt>
    <dgm:pt modelId="{5C8E00E5-6780-42B9-B632-A9781C186701}" type="parTrans" cxnId="{F868956A-4530-4F57-9177-85AE6B9858A2}">
      <dgm:prSet/>
      <dgm:spPr/>
      <dgm:t>
        <a:bodyPr/>
        <a:lstStyle/>
        <a:p>
          <a:endParaRPr lang="en-US"/>
        </a:p>
      </dgm:t>
    </dgm:pt>
    <dgm:pt modelId="{013B34F9-F9B3-49BD-AA18-0EF5045A582C}" type="sibTrans" cxnId="{F868956A-4530-4F57-9177-85AE6B9858A2}">
      <dgm:prSet/>
      <dgm:spPr/>
      <dgm:t>
        <a:bodyPr/>
        <a:lstStyle/>
        <a:p>
          <a:endParaRPr lang="en-US"/>
        </a:p>
      </dgm:t>
    </dgm:pt>
    <dgm:pt modelId="{094BBF59-8167-4A4B-88B1-A2EF6DD6DCB6}">
      <dgm:prSet phldrT="[Text]"/>
      <dgm:spPr/>
      <dgm:t>
        <a:bodyPr/>
        <a:lstStyle/>
        <a:p>
          <a:r>
            <a:rPr lang="en-US" dirty="0" smtClean="0"/>
            <a:t>Often used by banks &amp; businesses</a:t>
          </a:r>
          <a:endParaRPr lang="en-US" dirty="0"/>
        </a:p>
      </dgm:t>
    </dgm:pt>
    <dgm:pt modelId="{DA79E6B4-E57C-4767-8A9F-DB5BCFC46D4D}" type="parTrans" cxnId="{725685F8-FC25-42C5-80E6-D7F01686C08A}">
      <dgm:prSet/>
      <dgm:spPr/>
      <dgm:t>
        <a:bodyPr/>
        <a:lstStyle/>
        <a:p>
          <a:endParaRPr lang="en-US"/>
        </a:p>
      </dgm:t>
    </dgm:pt>
    <dgm:pt modelId="{803F664B-575D-4CBD-8844-079BB7141026}" type="sibTrans" cxnId="{725685F8-FC25-42C5-80E6-D7F01686C08A}">
      <dgm:prSet/>
      <dgm:spPr/>
      <dgm:t>
        <a:bodyPr/>
        <a:lstStyle/>
        <a:p>
          <a:endParaRPr lang="en-US"/>
        </a:p>
      </dgm:t>
    </dgm:pt>
    <dgm:pt modelId="{C22DB454-20D3-4F7E-A56B-1B56397C8B5E}" type="pres">
      <dgm:prSet presAssocID="{037C4DFF-ACFB-4D13-84FF-F355DFCF7DD5}" presName="Name0" presStyleCnt="0">
        <dgm:presLayoutVars>
          <dgm:dir/>
          <dgm:animLvl val="lvl"/>
          <dgm:resizeHandles val="exact"/>
        </dgm:presLayoutVars>
      </dgm:prSet>
      <dgm:spPr/>
      <dgm:t>
        <a:bodyPr/>
        <a:lstStyle/>
        <a:p>
          <a:endParaRPr lang="en-US"/>
        </a:p>
      </dgm:t>
    </dgm:pt>
    <dgm:pt modelId="{71043D8F-348C-4EB6-834D-F06648189903}" type="pres">
      <dgm:prSet presAssocID="{6A7F73D3-0B48-4737-A1BE-9B3D9143F877}" presName="linNode" presStyleCnt="0"/>
      <dgm:spPr/>
    </dgm:pt>
    <dgm:pt modelId="{31714F06-C2B9-4A09-AC23-55D1C2F54863}" type="pres">
      <dgm:prSet presAssocID="{6A7F73D3-0B48-4737-A1BE-9B3D9143F877}" presName="parentText" presStyleLbl="node1" presStyleIdx="0" presStyleCnt="3">
        <dgm:presLayoutVars>
          <dgm:chMax val="1"/>
          <dgm:bulletEnabled val="1"/>
        </dgm:presLayoutVars>
      </dgm:prSet>
      <dgm:spPr/>
      <dgm:t>
        <a:bodyPr/>
        <a:lstStyle/>
        <a:p>
          <a:endParaRPr lang="en-US"/>
        </a:p>
      </dgm:t>
    </dgm:pt>
    <dgm:pt modelId="{260BD397-27EE-475C-9C41-10F32A2D831A}" type="pres">
      <dgm:prSet presAssocID="{6A7F73D3-0B48-4737-A1BE-9B3D9143F877}" presName="descendantText" presStyleLbl="alignAccFollowNode1" presStyleIdx="0" presStyleCnt="3">
        <dgm:presLayoutVars>
          <dgm:bulletEnabled val="1"/>
        </dgm:presLayoutVars>
      </dgm:prSet>
      <dgm:spPr/>
      <dgm:t>
        <a:bodyPr/>
        <a:lstStyle/>
        <a:p>
          <a:endParaRPr lang="en-US"/>
        </a:p>
      </dgm:t>
    </dgm:pt>
    <dgm:pt modelId="{9B3ED985-1948-45CF-A6A3-15C8A4C38188}" type="pres">
      <dgm:prSet presAssocID="{3FE01033-149A-4809-9992-A37422C61B80}" presName="sp" presStyleCnt="0"/>
      <dgm:spPr/>
    </dgm:pt>
    <dgm:pt modelId="{AB741504-18B6-486A-BA03-30B2C1E96F8A}" type="pres">
      <dgm:prSet presAssocID="{C32DEFE5-4656-4B70-AC73-0086C3DBE245}" presName="linNode" presStyleCnt="0"/>
      <dgm:spPr/>
    </dgm:pt>
    <dgm:pt modelId="{F6E7EF6E-7144-4B7E-AC29-E63EEE3063A6}" type="pres">
      <dgm:prSet presAssocID="{C32DEFE5-4656-4B70-AC73-0086C3DBE245}" presName="parentText" presStyleLbl="node1" presStyleIdx="1" presStyleCnt="3">
        <dgm:presLayoutVars>
          <dgm:chMax val="1"/>
          <dgm:bulletEnabled val="1"/>
        </dgm:presLayoutVars>
      </dgm:prSet>
      <dgm:spPr/>
      <dgm:t>
        <a:bodyPr/>
        <a:lstStyle/>
        <a:p>
          <a:endParaRPr lang="en-US"/>
        </a:p>
      </dgm:t>
    </dgm:pt>
    <dgm:pt modelId="{1D81BDD0-9782-450A-920C-4700A56C202B}" type="pres">
      <dgm:prSet presAssocID="{C32DEFE5-4656-4B70-AC73-0086C3DBE245}" presName="descendantText" presStyleLbl="alignAccFollowNode1" presStyleIdx="1" presStyleCnt="3">
        <dgm:presLayoutVars>
          <dgm:bulletEnabled val="1"/>
        </dgm:presLayoutVars>
      </dgm:prSet>
      <dgm:spPr/>
      <dgm:t>
        <a:bodyPr/>
        <a:lstStyle/>
        <a:p>
          <a:endParaRPr lang="en-US"/>
        </a:p>
      </dgm:t>
    </dgm:pt>
    <dgm:pt modelId="{31F5BA82-8013-4A7A-9B78-7052ED260F26}" type="pres">
      <dgm:prSet presAssocID="{3E860A20-2F05-4919-BA2D-EFC88F3913B7}" presName="sp" presStyleCnt="0"/>
      <dgm:spPr/>
    </dgm:pt>
    <dgm:pt modelId="{32B1C090-4B28-4EDF-9654-BC1FBA75322B}" type="pres">
      <dgm:prSet presAssocID="{8987492C-7761-4395-B2C5-9BA90EC39921}" presName="linNode" presStyleCnt="0"/>
      <dgm:spPr/>
    </dgm:pt>
    <dgm:pt modelId="{D684B4BA-AEB3-4574-AC27-9A117E5DA111}" type="pres">
      <dgm:prSet presAssocID="{8987492C-7761-4395-B2C5-9BA90EC39921}" presName="parentText" presStyleLbl="node1" presStyleIdx="2" presStyleCnt="3" custLinFactNeighborY="-979">
        <dgm:presLayoutVars>
          <dgm:chMax val="1"/>
          <dgm:bulletEnabled val="1"/>
        </dgm:presLayoutVars>
      </dgm:prSet>
      <dgm:spPr/>
      <dgm:t>
        <a:bodyPr/>
        <a:lstStyle/>
        <a:p>
          <a:endParaRPr lang="en-US"/>
        </a:p>
      </dgm:t>
    </dgm:pt>
    <dgm:pt modelId="{7423D476-8792-4B72-ACB7-F9C6F14FCA51}" type="pres">
      <dgm:prSet presAssocID="{8987492C-7761-4395-B2C5-9BA90EC39921}" presName="descendantText" presStyleLbl="alignAccFollowNode1" presStyleIdx="2" presStyleCnt="3">
        <dgm:presLayoutVars>
          <dgm:bulletEnabled val="1"/>
        </dgm:presLayoutVars>
      </dgm:prSet>
      <dgm:spPr/>
      <dgm:t>
        <a:bodyPr/>
        <a:lstStyle/>
        <a:p>
          <a:endParaRPr lang="en-US"/>
        </a:p>
      </dgm:t>
    </dgm:pt>
  </dgm:ptLst>
  <dgm:cxnLst>
    <dgm:cxn modelId="{2F5C9BBB-F428-484D-8C86-39E28F4E0868}" srcId="{037C4DFF-ACFB-4D13-84FF-F355DFCF7DD5}" destId="{8987492C-7761-4395-B2C5-9BA90EC39921}" srcOrd="2" destOrd="0" parTransId="{D16C9DE4-1543-4BFB-8FA4-C5367962F4C4}" sibTransId="{E0A7CE38-CABB-4422-BDAD-C054B241243D}"/>
    <dgm:cxn modelId="{F4A5A226-3674-4AE4-A751-C66463680A46}" srcId="{C32DEFE5-4656-4B70-AC73-0086C3DBE245}" destId="{C7C9955C-87E8-4676-9838-CAF3CDE35174}" srcOrd="1" destOrd="0" parTransId="{D3483AC3-AFDF-418A-80A9-3E72D6E53982}" sibTransId="{21C26755-9A72-4F46-880A-63450F5A3AD9}"/>
    <dgm:cxn modelId="{C938DBE9-8A2A-4D53-A389-8AF538F1EF38}" type="presOf" srcId="{4A597866-8093-421F-BD7C-0C08F59A6AB6}" destId="{1D81BDD0-9782-450A-920C-4700A56C202B}" srcOrd="0" destOrd="0" presId="urn:microsoft.com/office/officeart/2005/8/layout/vList5"/>
    <dgm:cxn modelId="{0C3A4D34-C09D-4188-BD40-4A0FD493A4F0}" srcId="{C32DEFE5-4656-4B70-AC73-0086C3DBE245}" destId="{4A597866-8093-421F-BD7C-0C08F59A6AB6}" srcOrd="0" destOrd="0" parTransId="{7D8ABACF-DEA6-46E5-8C30-657C35D8E6E4}" sibTransId="{5055964F-F4CB-453C-98D4-AD1CFA952EC6}"/>
    <dgm:cxn modelId="{AA3DA0FB-8678-48B0-A8AB-6A2D453C9C2C}" type="presOf" srcId="{037C4DFF-ACFB-4D13-84FF-F355DFCF7DD5}" destId="{C22DB454-20D3-4F7E-A56B-1B56397C8B5E}" srcOrd="0" destOrd="0" presId="urn:microsoft.com/office/officeart/2005/8/layout/vList5"/>
    <dgm:cxn modelId="{BD03C36D-6D03-4B93-9B87-0B3C273733CF}" type="presOf" srcId="{709E6AEE-53C1-48CA-BBB1-47E768C3C6F8}" destId="{260BD397-27EE-475C-9C41-10F32A2D831A}" srcOrd="0" destOrd="0" presId="urn:microsoft.com/office/officeart/2005/8/layout/vList5"/>
    <dgm:cxn modelId="{F868956A-4530-4F57-9177-85AE6B9858A2}" srcId="{8987492C-7761-4395-B2C5-9BA90EC39921}" destId="{E0D84D37-CD2D-4148-8DD4-B6B673367897}" srcOrd="0" destOrd="0" parTransId="{5C8E00E5-6780-42B9-B632-A9781C186701}" sibTransId="{013B34F9-F9B3-49BD-AA18-0EF5045A582C}"/>
    <dgm:cxn modelId="{B1B83610-4DDF-46BE-B4F1-42E3377EB19E}" type="presOf" srcId="{094BBF59-8167-4A4B-88B1-A2EF6DD6DCB6}" destId="{7423D476-8792-4B72-ACB7-F9C6F14FCA51}" srcOrd="0" destOrd="1" presId="urn:microsoft.com/office/officeart/2005/8/layout/vList5"/>
    <dgm:cxn modelId="{4676A226-93FB-4747-BAD1-3BE67DA72518}" type="presOf" srcId="{C32DEFE5-4656-4B70-AC73-0086C3DBE245}" destId="{F6E7EF6E-7144-4B7E-AC29-E63EEE3063A6}" srcOrd="0" destOrd="0" presId="urn:microsoft.com/office/officeart/2005/8/layout/vList5"/>
    <dgm:cxn modelId="{DC3547D7-500A-4021-98D1-7FDA51EB349F}" type="presOf" srcId="{D285D525-EADB-43CE-9902-168CAB44EACE}" destId="{260BD397-27EE-475C-9C41-10F32A2D831A}" srcOrd="0" destOrd="1" presId="urn:microsoft.com/office/officeart/2005/8/layout/vList5"/>
    <dgm:cxn modelId="{725685F8-FC25-42C5-80E6-D7F01686C08A}" srcId="{8987492C-7761-4395-B2C5-9BA90EC39921}" destId="{094BBF59-8167-4A4B-88B1-A2EF6DD6DCB6}" srcOrd="1" destOrd="0" parTransId="{DA79E6B4-E57C-4767-8A9F-DB5BCFC46D4D}" sibTransId="{803F664B-575D-4CBD-8844-079BB7141026}"/>
    <dgm:cxn modelId="{D2EC19F9-3272-4C87-B640-9EB09BB4F979}" srcId="{6A7F73D3-0B48-4737-A1BE-9B3D9143F877}" destId="{D285D525-EADB-43CE-9902-168CAB44EACE}" srcOrd="1" destOrd="0" parTransId="{ED21D1D2-D83C-4F19-B8C3-F1BB565E2015}" sibTransId="{F52A468E-A945-467B-BB42-1A93E4E627DB}"/>
    <dgm:cxn modelId="{996D6B7E-0680-45D5-8BE7-34B0AD789E91}" srcId="{037C4DFF-ACFB-4D13-84FF-F355DFCF7DD5}" destId="{C32DEFE5-4656-4B70-AC73-0086C3DBE245}" srcOrd="1" destOrd="0" parTransId="{EBF44355-25CB-41A5-A05C-A533D8996E54}" sibTransId="{3E860A20-2F05-4919-BA2D-EFC88F3913B7}"/>
    <dgm:cxn modelId="{782C6127-F4FE-4E33-BDF0-437035D8EFC7}" type="presOf" srcId="{E0D84D37-CD2D-4148-8DD4-B6B673367897}" destId="{7423D476-8792-4B72-ACB7-F9C6F14FCA51}" srcOrd="0" destOrd="0" presId="urn:microsoft.com/office/officeart/2005/8/layout/vList5"/>
    <dgm:cxn modelId="{E26DD310-AAA5-416B-BE52-5A089D862A6A}" srcId="{037C4DFF-ACFB-4D13-84FF-F355DFCF7DD5}" destId="{6A7F73D3-0B48-4737-A1BE-9B3D9143F877}" srcOrd="0" destOrd="0" parTransId="{67DD0B66-9A2E-40D9-BD12-B59EE6ABD582}" sibTransId="{3FE01033-149A-4809-9992-A37422C61B80}"/>
    <dgm:cxn modelId="{4CA5E364-70C7-40C9-A65A-CC6C8FE90D52}" srcId="{6A7F73D3-0B48-4737-A1BE-9B3D9143F877}" destId="{709E6AEE-53C1-48CA-BBB1-47E768C3C6F8}" srcOrd="0" destOrd="0" parTransId="{2E62F775-CD89-44E6-895D-CD337B0AF60F}" sibTransId="{4587EC43-5088-4F78-875D-058C9F11B3C3}"/>
    <dgm:cxn modelId="{790CE20C-06A5-4E00-A14C-C4B92467DDAB}" type="presOf" srcId="{C7C9955C-87E8-4676-9838-CAF3CDE35174}" destId="{1D81BDD0-9782-450A-920C-4700A56C202B}" srcOrd="0" destOrd="1" presId="urn:microsoft.com/office/officeart/2005/8/layout/vList5"/>
    <dgm:cxn modelId="{E27D90EA-3234-499D-A526-D64014D02B92}" type="presOf" srcId="{8987492C-7761-4395-B2C5-9BA90EC39921}" destId="{D684B4BA-AEB3-4574-AC27-9A117E5DA111}" srcOrd="0" destOrd="0" presId="urn:microsoft.com/office/officeart/2005/8/layout/vList5"/>
    <dgm:cxn modelId="{83F96CFC-3F74-469C-AA82-307B98E9172B}" type="presOf" srcId="{6A7F73D3-0B48-4737-A1BE-9B3D9143F877}" destId="{31714F06-C2B9-4A09-AC23-55D1C2F54863}" srcOrd="0" destOrd="0" presId="urn:microsoft.com/office/officeart/2005/8/layout/vList5"/>
    <dgm:cxn modelId="{F38D67EA-2EC1-41A0-94A3-2B200522F987}" type="presParOf" srcId="{C22DB454-20D3-4F7E-A56B-1B56397C8B5E}" destId="{71043D8F-348C-4EB6-834D-F06648189903}" srcOrd="0" destOrd="0" presId="urn:microsoft.com/office/officeart/2005/8/layout/vList5"/>
    <dgm:cxn modelId="{5693C91C-D450-4626-A934-BD0858897168}" type="presParOf" srcId="{71043D8F-348C-4EB6-834D-F06648189903}" destId="{31714F06-C2B9-4A09-AC23-55D1C2F54863}" srcOrd="0" destOrd="0" presId="urn:microsoft.com/office/officeart/2005/8/layout/vList5"/>
    <dgm:cxn modelId="{F85AE6CF-73A9-4334-8597-E7C743F49BAF}" type="presParOf" srcId="{71043D8F-348C-4EB6-834D-F06648189903}" destId="{260BD397-27EE-475C-9C41-10F32A2D831A}" srcOrd="1" destOrd="0" presId="urn:microsoft.com/office/officeart/2005/8/layout/vList5"/>
    <dgm:cxn modelId="{E452FECC-2C24-4999-8764-12415CF2B30B}" type="presParOf" srcId="{C22DB454-20D3-4F7E-A56B-1B56397C8B5E}" destId="{9B3ED985-1948-45CF-A6A3-15C8A4C38188}" srcOrd="1" destOrd="0" presId="urn:microsoft.com/office/officeart/2005/8/layout/vList5"/>
    <dgm:cxn modelId="{668C8E3E-E665-4755-9E98-CB944283081A}" type="presParOf" srcId="{C22DB454-20D3-4F7E-A56B-1B56397C8B5E}" destId="{AB741504-18B6-486A-BA03-30B2C1E96F8A}" srcOrd="2" destOrd="0" presId="urn:microsoft.com/office/officeart/2005/8/layout/vList5"/>
    <dgm:cxn modelId="{A1C039B7-E8D7-4087-8983-608FD7065853}" type="presParOf" srcId="{AB741504-18B6-486A-BA03-30B2C1E96F8A}" destId="{F6E7EF6E-7144-4B7E-AC29-E63EEE3063A6}" srcOrd="0" destOrd="0" presId="urn:microsoft.com/office/officeart/2005/8/layout/vList5"/>
    <dgm:cxn modelId="{2CBFC13C-7391-4EB0-8E9D-11A0B58065B3}" type="presParOf" srcId="{AB741504-18B6-486A-BA03-30B2C1E96F8A}" destId="{1D81BDD0-9782-450A-920C-4700A56C202B}" srcOrd="1" destOrd="0" presId="urn:microsoft.com/office/officeart/2005/8/layout/vList5"/>
    <dgm:cxn modelId="{B8EBD6C2-9305-4395-8EE0-3A0E013FC54A}" type="presParOf" srcId="{C22DB454-20D3-4F7E-A56B-1B56397C8B5E}" destId="{31F5BA82-8013-4A7A-9B78-7052ED260F26}" srcOrd="3" destOrd="0" presId="urn:microsoft.com/office/officeart/2005/8/layout/vList5"/>
    <dgm:cxn modelId="{C33DE7BA-B274-4F07-A936-FC26FA95435F}" type="presParOf" srcId="{C22DB454-20D3-4F7E-A56B-1B56397C8B5E}" destId="{32B1C090-4B28-4EDF-9654-BC1FBA75322B}" srcOrd="4" destOrd="0" presId="urn:microsoft.com/office/officeart/2005/8/layout/vList5"/>
    <dgm:cxn modelId="{6D73179D-9645-44DE-802A-719AF3268594}" type="presParOf" srcId="{32B1C090-4B28-4EDF-9654-BC1FBA75322B}" destId="{D684B4BA-AEB3-4574-AC27-9A117E5DA111}" srcOrd="0" destOrd="0" presId="urn:microsoft.com/office/officeart/2005/8/layout/vList5"/>
    <dgm:cxn modelId="{ACE43559-90F2-4797-BEBC-5721AC2F57EB}" type="presParOf" srcId="{32B1C090-4B28-4EDF-9654-BC1FBA75322B}" destId="{7423D476-8792-4B72-ACB7-F9C6F14FCA51}"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7C4DFF-ACFB-4D13-84FF-F355DFCF7DD5}" type="doc">
      <dgm:prSet loTypeId="urn:microsoft.com/office/officeart/2005/8/layout/vList5" loCatId="list" qsTypeId="urn:microsoft.com/office/officeart/2005/8/quickstyle/simple1#2" qsCatId="simple" csTypeId="urn:microsoft.com/office/officeart/2005/8/colors/accent1_2#2" csCatId="accent1" phldr="1"/>
      <dgm:spPr/>
      <dgm:t>
        <a:bodyPr/>
        <a:lstStyle/>
        <a:p>
          <a:endParaRPr lang="en-US"/>
        </a:p>
      </dgm:t>
    </dgm:pt>
    <dgm:pt modelId="{6A7F73D3-0B48-4737-A1BE-9B3D9143F877}">
      <dgm:prSet phldrT="[Text]"/>
      <dgm:spPr>
        <a:solidFill>
          <a:srgbClr val="00B050"/>
        </a:solidFill>
      </dgm:spPr>
      <dgm:t>
        <a:bodyPr/>
        <a:lstStyle/>
        <a:p>
          <a:r>
            <a:rPr lang="en-US" dirty="0" smtClean="0">
              <a:solidFill>
                <a:schemeClr val="tx1"/>
              </a:solidFill>
            </a:rPr>
            <a:t>Green</a:t>
          </a:r>
          <a:endParaRPr lang="en-US" dirty="0">
            <a:solidFill>
              <a:schemeClr val="tx1"/>
            </a:solidFill>
          </a:endParaRPr>
        </a:p>
      </dgm:t>
    </dgm:pt>
    <dgm:pt modelId="{67DD0B66-9A2E-40D9-BD12-B59EE6ABD582}" type="parTrans" cxnId="{E26DD310-AAA5-416B-BE52-5A089D862A6A}">
      <dgm:prSet/>
      <dgm:spPr/>
      <dgm:t>
        <a:bodyPr/>
        <a:lstStyle/>
        <a:p>
          <a:endParaRPr lang="en-US"/>
        </a:p>
      </dgm:t>
    </dgm:pt>
    <dgm:pt modelId="{3FE01033-149A-4809-9992-A37422C61B80}" type="sibTrans" cxnId="{E26DD310-AAA5-416B-BE52-5A089D862A6A}">
      <dgm:prSet/>
      <dgm:spPr/>
      <dgm:t>
        <a:bodyPr/>
        <a:lstStyle/>
        <a:p>
          <a:endParaRPr lang="en-US"/>
        </a:p>
      </dgm:t>
    </dgm:pt>
    <dgm:pt modelId="{709E6AEE-53C1-48CA-BBB1-47E768C3C6F8}">
      <dgm:prSet phldrT="[Text]"/>
      <dgm:spPr/>
      <dgm:t>
        <a:bodyPr/>
        <a:lstStyle/>
        <a:p>
          <a:r>
            <a:rPr lang="en-US" dirty="0" smtClean="0"/>
            <a:t>Associated w/wealth. Easiest color to process</a:t>
          </a:r>
          <a:endParaRPr lang="en-US" dirty="0"/>
        </a:p>
      </dgm:t>
    </dgm:pt>
    <dgm:pt modelId="{2E62F775-CD89-44E6-895D-CD337B0AF60F}" type="parTrans" cxnId="{4CA5E364-70C7-40C9-A65A-CC6C8FE90D52}">
      <dgm:prSet/>
      <dgm:spPr/>
      <dgm:t>
        <a:bodyPr/>
        <a:lstStyle/>
        <a:p>
          <a:endParaRPr lang="en-US"/>
        </a:p>
      </dgm:t>
    </dgm:pt>
    <dgm:pt modelId="{4587EC43-5088-4F78-875D-058C9F11B3C3}" type="sibTrans" cxnId="{4CA5E364-70C7-40C9-A65A-CC6C8FE90D52}">
      <dgm:prSet/>
      <dgm:spPr/>
      <dgm:t>
        <a:bodyPr/>
        <a:lstStyle/>
        <a:p>
          <a:endParaRPr lang="en-US"/>
        </a:p>
      </dgm:t>
    </dgm:pt>
    <dgm:pt modelId="{C32DEFE5-4656-4B70-AC73-0086C3DBE245}">
      <dgm:prSet phldrT="[Text]"/>
      <dgm:spPr>
        <a:solidFill>
          <a:srgbClr val="FF3300"/>
        </a:solidFill>
      </dgm:spPr>
      <dgm:t>
        <a:bodyPr/>
        <a:lstStyle/>
        <a:p>
          <a:r>
            <a:rPr lang="en-US" dirty="0" smtClean="0">
              <a:solidFill>
                <a:schemeClr val="tx1"/>
              </a:solidFill>
            </a:rPr>
            <a:t>Orange</a:t>
          </a:r>
          <a:endParaRPr lang="en-US" dirty="0">
            <a:solidFill>
              <a:schemeClr val="tx1"/>
            </a:solidFill>
          </a:endParaRPr>
        </a:p>
      </dgm:t>
    </dgm:pt>
    <dgm:pt modelId="{EBF44355-25CB-41A5-A05C-A533D8996E54}" type="parTrans" cxnId="{996D6B7E-0680-45D5-8BE7-34B0AD789E91}">
      <dgm:prSet/>
      <dgm:spPr/>
      <dgm:t>
        <a:bodyPr/>
        <a:lstStyle/>
        <a:p>
          <a:endParaRPr lang="en-US"/>
        </a:p>
      </dgm:t>
    </dgm:pt>
    <dgm:pt modelId="{3E860A20-2F05-4919-BA2D-EFC88F3913B7}" type="sibTrans" cxnId="{996D6B7E-0680-45D5-8BE7-34B0AD789E91}">
      <dgm:prSet/>
      <dgm:spPr/>
      <dgm:t>
        <a:bodyPr/>
        <a:lstStyle/>
        <a:p>
          <a:endParaRPr lang="en-US"/>
        </a:p>
      </dgm:t>
    </dgm:pt>
    <dgm:pt modelId="{4A597866-8093-421F-BD7C-0C08F59A6AB6}">
      <dgm:prSet phldrT="[Text]"/>
      <dgm:spPr/>
      <dgm:t>
        <a:bodyPr/>
        <a:lstStyle/>
        <a:p>
          <a:r>
            <a:rPr lang="en-US" dirty="0" smtClean="0"/>
            <a:t>Aggressive</a:t>
          </a:r>
          <a:endParaRPr lang="en-US" dirty="0"/>
        </a:p>
      </dgm:t>
    </dgm:pt>
    <dgm:pt modelId="{7D8ABACF-DEA6-46E5-8C30-657C35D8E6E4}" type="parTrans" cxnId="{0C3A4D34-C09D-4188-BD40-4A0FD493A4F0}">
      <dgm:prSet/>
      <dgm:spPr/>
      <dgm:t>
        <a:bodyPr/>
        <a:lstStyle/>
        <a:p>
          <a:endParaRPr lang="en-US"/>
        </a:p>
      </dgm:t>
    </dgm:pt>
    <dgm:pt modelId="{5055964F-F4CB-453C-98D4-AD1CFA952EC6}" type="sibTrans" cxnId="{0C3A4D34-C09D-4188-BD40-4A0FD493A4F0}">
      <dgm:prSet/>
      <dgm:spPr/>
      <dgm:t>
        <a:bodyPr/>
        <a:lstStyle/>
        <a:p>
          <a:endParaRPr lang="en-US"/>
        </a:p>
      </dgm:t>
    </dgm:pt>
    <dgm:pt modelId="{8987492C-7761-4395-B2C5-9BA90EC39921}">
      <dgm:prSet phldrT="[Text]"/>
      <dgm:spPr>
        <a:solidFill>
          <a:srgbClr val="FF9999"/>
        </a:solidFill>
      </dgm:spPr>
      <dgm:t>
        <a:bodyPr/>
        <a:lstStyle/>
        <a:p>
          <a:r>
            <a:rPr lang="en-US" dirty="0" smtClean="0">
              <a:solidFill>
                <a:schemeClr val="tx1"/>
              </a:solidFill>
            </a:rPr>
            <a:t>Pink</a:t>
          </a:r>
          <a:endParaRPr lang="en-US" dirty="0">
            <a:solidFill>
              <a:schemeClr val="tx1"/>
            </a:solidFill>
          </a:endParaRPr>
        </a:p>
      </dgm:t>
    </dgm:pt>
    <dgm:pt modelId="{D16C9DE4-1543-4BFB-8FA4-C5367962F4C4}" type="parTrans" cxnId="{2F5C9BBB-F428-484D-8C86-39E28F4E0868}">
      <dgm:prSet/>
      <dgm:spPr/>
      <dgm:t>
        <a:bodyPr/>
        <a:lstStyle/>
        <a:p>
          <a:endParaRPr lang="en-US"/>
        </a:p>
      </dgm:t>
    </dgm:pt>
    <dgm:pt modelId="{E0A7CE38-CABB-4422-BDAD-C054B241243D}" type="sibTrans" cxnId="{2F5C9BBB-F428-484D-8C86-39E28F4E0868}">
      <dgm:prSet/>
      <dgm:spPr/>
      <dgm:t>
        <a:bodyPr/>
        <a:lstStyle/>
        <a:p>
          <a:endParaRPr lang="en-US"/>
        </a:p>
      </dgm:t>
    </dgm:pt>
    <dgm:pt modelId="{E0D84D37-CD2D-4148-8DD4-B6B673367897}">
      <dgm:prSet phldrT="[Text]"/>
      <dgm:spPr/>
      <dgm:t>
        <a:bodyPr/>
        <a:lstStyle/>
        <a:p>
          <a:r>
            <a:rPr lang="en-US" dirty="0" smtClean="0"/>
            <a:t>Romantic &amp; feminine</a:t>
          </a:r>
          <a:endParaRPr lang="en-US" dirty="0"/>
        </a:p>
      </dgm:t>
    </dgm:pt>
    <dgm:pt modelId="{5C8E00E5-6780-42B9-B632-A9781C186701}" type="parTrans" cxnId="{F868956A-4530-4F57-9177-85AE6B9858A2}">
      <dgm:prSet/>
      <dgm:spPr/>
      <dgm:t>
        <a:bodyPr/>
        <a:lstStyle/>
        <a:p>
          <a:endParaRPr lang="en-US"/>
        </a:p>
      </dgm:t>
    </dgm:pt>
    <dgm:pt modelId="{013B34F9-F9B3-49BD-AA18-0EF5045A582C}" type="sibTrans" cxnId="{F868956A-4530-4F57-9177-85AE6B9858A2}">
      <dgm:prSet/>
      <dgm:spPr/>
      <dgm:t>
        <a:bodyPr/>
        <a:lstStyle/>
        <a:p>
          <a:endParaRPr lang="en-US"/>
        </a:p>
      </dgm:t>
    </dgm:pt>
    <dgm:pt modelId="{094BBF59-8167-4A4B-88B1-A2EF6DD6DCB6}">
      <dgm:prSet phldrT="[Text]"/>
      <dgm:spPr/>
      <dgm:t>
        <a:bodyPr/>
        <a:lstStyle/>
        <a:p>
          <a:r>
            <a:rPr lang="en-US" dirty="0" smtClean="0"/>
            <a:t>Used to market products to women &amp; girls</a:t>
          </a:r>
          <a:endParaRPr lang="en-US" dirty="0"/>
        </a:p>
      </dgm:t>
    </dgm:pt>
    <dgm:pt modelId="{DA79E6B4-E57C-4767-8A9F-DB5BCFC46D4D}" type="parTrans" cxnId="{725685F8-FC25-42C5-80E6-D7F01686C08A}">
      <dgm:prSet/>
      <dgm:spPr/>
      <dgm:t>
        <a:bodyPr/>
        <a:lstStyle/>
        <a:p>
          <a:endParaRPr lang="en-US"/>
        </a:p>
      </dgm:t>
    </dgm:pt>
    <dgm:pt modelId="{803F664B-575D-4CBD-8844-079BB7141026}" type="sibTrans" cxnId="{725685F8-FC25-42C5-80E6-D7F01686C08A}">
      <dgm:prSet/>
      <dgm:spPr/>
      <dgm:t>
        <a:bodyPr/>
        <a:lstStyle/>
        <a:p>
          <a:endParaRPr lang="en-US"/>
        </a:p>
      </dgm:t>
    </dgm:pt>
    <dgm:pt modelId="{F33628A7-8DBA-47D1-B434-7B9AD0BC5276}">
      <dgm:prSet phldrT="[Text]"/>
      <dgm:spPr/>
      <dgm:t>
        <a:bodyPr/>
        <a:lstStyle/>
        <a:p>
          <a:r>
            <a:rPr lang="en-US" dirty="0" smtClean="0"/>
            <a:t>Used to relax in stores </a:t>
          </a:r>
          <a:endParaRPr lang="en-US" dirty="0"/>
        </a:p>
      </dgm:t>
    </dgm:pt>
    <dgm:pt modelId="{668BB40A-A17B-40E1-87CA-A3BB96FF6A7D}" type="parTrans" cxnId="{C215C139-774C-45E3-A5B7-EEDDBEC88EC0}">
      <dgm:prSet/>
      <dgm:spPr/>
    </dgm:pt>
    <dgm:pt modelId="{1D805679-A7E3-4BD7-B4D7-4908478B0FF8}" type="sibTrans" cxnId="{C215C139-774C-45E3-A5B7-EEDDBEC88EC0}">
      <dgm:prSet/>
      <dgm:spPr/>
    </dgm:pt>
    <dgm:pt modelId="{81D8DBD9-130D-445A-9E90-504EDA202134}">
      <dgm:prSet phldrT="[Text]"/>
      <dgm:spPr/>
      <dgm:t>
        <a:bodyPr/>
        <a:lstStyle/>
        <a:p>
          <a:r>
            <a:rPr lang="en-US" dirty="0" smtClean="0"/>
            <a:t>Creates a call to action – buy, sell or subscribe</a:t>
          </a:r>
          <a:endParaRPr lang="en-US" dirty="0"/>
        </a:p>
      </dgm:t>
    </dgm:pt>
    <dgm:pt modelId="{CBAE7658-7E4A-43D9-A0C2-7E72B2F8748E}" type="parTrans" cxnId="{610112AD-046D-426A-BBA0-85ECBC2B909D}">
      <dgm:prSet/>
      <dgm:spPr/>
    </dgm:pt>
    <dgm:pt modelId="{E70F40AA-00C8-4D72-A49B-426C64F7438B}" type="sibTrans" cxnId="{610112AD-046D-426A-BBA0-85ECBC2B909D}">
      <dgm:prSet/>
      <dgm:spPr/>
    </dgm:pt>
    <dgm:pt modelId="{C22DB454-20D3-4F7E-A56B-1B56397C8B5E}" type="pres">
      <dgm:prSet presAssocID="{037C4DFF-ACFB-4D13-84FF-F355DFCF7DD5}" presName="Name0" presStyleCnt="0">
        <dgm:presLayoutVars>
          <dgm:dir/>
          <dgm:animLvl val="lvl"/>
          <dgm:resizeHandles val="exact"/>
        </dgm:presLayoutVars>
      </dgm:prSet>
      <dgm:spPr/>
      <dgm:t>
        <a:bodyPr/>
        <a:lstStyle/>
        <a:p>
          <a:endParaRPr lang="en-US"/>
        </a:p>
      </dgm:t>
    </dgm:pt>
    <dgm:pt modelId="{71043D8F-348C-4EB6-834D-F06648189903}" type="pres">
      <dgm:prSet presAssocID="{6A7F73D3-0B48-4737-A1BE-9B3D9143F877}" presName="linNode" presStyleCnt="0"/>
      <dgm:spPr/>
    </dgm:pt>
    <dgm:pt modelId="{31714F06-C2B9-4A09-AC23-55D1C2F54863}" type="pres">
      <dgm:prSet presAssocID="{6A7F73D3-0B48-4737-A1BE-9B3D9143F877}" presName="parentText" presStyleLbl="node1" presStyleIdx="0" presStyleCnt="3">
        <dgm:presLayoutVars>
          <dgm:chMax val="1"/>
          <dgm:bulletEnabled val="1"/>
        </dgm:presLayoutVars>
      </dgm:prSet>
      <dgm:spPr/>
      <dgm:t>
        <a:bodyPr/>
        <a:lstStyle/>
        <a:p>
          <a:endParaRPr lang="en-US"/>
        </a:p>
      </dgm:t>
    </dgm:pt>
    <dgm:pt modelId="{260BD397-27EE-475C-9C41-10F32A2D831A}" type="pres">
      <dgm:prSet presAssocID="{6A7F73D3-0B48-4737-A1BE-9B3D9143F877}" presName="descendantText" presStyleLbl="alignAccFollowNode1" presStyleIdx="0" presStyleCnt="3">
        <dgm:presLayoutVars>
          <dgm:bulletEnabled val="1"/>
        </dgm:presLayoutVars>
      </dgm:prSet>
      <dgm:spPr/>
      <dgm:t>
        <a:bodyPr/>
        <a:lstStyle/>
        <a:p>
          <a:endParaRPr lang="en-US"/>
        </a:p>
      </dgm:t>
    </dgm:pt>
    <dgm:pt modelId="{9B3ED985-1948-45CF-A6A3-15C8A4C38188}" type="pres">
      <dgm:prSet presAssocID="{3FE01033-149A-4809-9992-A37422C61B80}" presName="sp" presStyleCnt="0"/>
      <dgm:spPr/>
    </dgm:pt>
    <dgm:pt modelId="{AB741504-18B6-486A-BA03-30B2C1E96F8A}" type="pres">
      <dgm:prSet presAssocID="{C32DEFE5-4656-4B70-AC73-0086C3DBE245}" presName="linNode" presStyleCnt="0"/>
      <dgm:spPr/>
    </dgm:pt>
    <dgm:pt modelId="{F6E7EF6E-7144-4B7E-AC29-E63EEE3063A6}" type="pres">
      <dgm:prSet presAssocID="{C32DEFE5-4656-4B70-AC73-0086C3DBE245}" presName="parentText" presStyleLbl="node1" presStyleIdx="1" presStyleCnt="3">
        <dgm:presLayoutVars>
          <dgm:chMax val="1"/>
          <dgm:bulletEnabled val="1"/>
        </dgm:presLayoutVars>
      </dgm:prSet>
      <dgm:spPr/>
      <dgm:t>
        <a:bodyPr/>
        <a:lstStyle/>
        <a:p>
          <a:endParaRPr lang="en-US"/>
        </a:p>
      </dgm:t>
    </dgm:pt>
    <dgm:pt modelId="{1D81BDD0-9782-450A-920C-4700A56C202B}" type="pres">
      <dgm:prSet presAssocID="{C32DEFE5-4656-4B70-AC73-0086C3DBE245}" presName="descendantText" presStyleLbl="alignAccFollowNode1" presStyleIdx="1" presStyleCnt="3">
        <dgm:presLayoutVars>
          <dgm:bulletEnabled val="1"/>
        </dgm:presLayoutVars>
      </dgm:prSet>
      <dgm:spPr/>
      <dgm:t>
        <a:bodyPr/>
        <a:lstStyle/>
        <a:p>
          <a:endParaRPr lang="en-US"/>
        </a:p>
      </dgm:t>
    </dgm:pt>
    <dgm:pt modelId="{31F5BA82-8013-4A7A-9B78-7052ED260F26}" type="pres">
      <dgm:prSet presAssocID="{3E860A20-2F05-4919-BA2D-EFC88F3913B7}" presName="sp" presStyleCnt="0"/>
      <dgm:spPr/>
    </dgm:pt>
    <dgm:pt modelId="{32B1C090-4B28-4EDF-9654-BC1FBA75322B}" type="pres">
      <dgm:prSet presAssocID="{8987492C-7761-4395-B2C5-9BA90EC39921}" presName="linNode" presStyleCnt="0"/>
      <dgm:spPr/>
    </dgm:pt>
    <dgm:pt modelId="{D684B4BA-AEB3-4574-AC27-9A117E5DA111}" type="pres">
      <dgm:prSet presAssocID="{8987492C-7761-4395-B2C5-9BA90EC39921}" presName="parentText" presStyleLbl="node1" presStyleIdx="2" presStyleCnt="3" custLinFactNeighborY="-979">
        <dgm:presLayoutVars>
          <dgm:chMax val="1"/>
          <dgm:bulletEnabled val="1"/>
        </dgm:presLayoutVars>
      </dgm:prSet>
      <dgm:spPr/>
      <dgm:t>
        <a:bodyPr/>
        <a:lstStyle/>
        <a:p>
          <a:endParaRPr lang="en-US"/>
        </a:p>
      </dgm:t>
    </dgm:pt>
    <dgm:pt modelId="{7423D476-8792-4B72-ACB7-F9C6F14FCA51}" type="pres">
      <dgm:prSet presAssocID="{8987492C-7761-4395-B2C5-9BA90EC39921}" presName="descendantText" presStyleLbl="alignAccFollowNode1" presStyleIdx="2" presStyleCnt="3">
        <dgm:presLayoutVars>
          <dgm:bulletEnabled val="1"/>
        </dgm:presLayoutVars>
      </dgm:prSet>
      <dgm:spPr/>
      <dgm:t>
        <a:bodyPr/>
        <a:lstStyle/>
        <a:p>
          <a:endParaRPr lang="en-US"/>
        </a:p>
      </dgm:t>
    </dgm:pt>
  </dgm:ptLst>
  <dgm:cxnLst>
    <dgm:cxn modelId="{DC26E077-1A16-4BA6-8AB1-10A5184442E6}" type="presOf" srcId="{81D8DBD9-130D-445A-9E90-504EDA202134}" destId="{1D81BDD0-9782-450A-920C-4700A56C202B}" srcOrd="0" destOrd="1" presId="urn:microsoft.com/office/officeart/2005/8/layout/vList5"/>
    <dgm:cxn modelId="{2F5C9BBB-F428-484D-8C86-39E28F4E0868}" srcId="{037C4DFF-ACFB-4D13-84FF-F355DFCF7DD5}" destId="{8987492C-7761-4395-B2C5-9BA90EC39921}" srcOrd="2" destOrd="0" parTransId="{D16C9DE4-1543-4BFB-8FA4-C5367962F4C4}" sibTransId="{E0A7CE38-CABB-4422-BDAD-C054B241243D}"/>
    <dgm:cxn modelId="{77716E85-B75C-489A-A832-735E9A4BEB2E}" type="presOf" srcId="{094BBF59-8167-4A4B-88B1-A2EF6DD6DCB6}" destId="{7423D476-8792-4B72-ACB7-F9C6F14FCA51}" srcOrd="0" destOrd="1" presId="urn:microsoft.com/office/officeart/2005/8/layout/vList5"/>
    <dgm:cxn modelId="{0C3A4D34-C09D-4188-BD40-4A0FD493A4F0}" srcId="{C32DEFE5-4656-4B70-AC73-0086C3DBE245}" destId="{4A597866-8093-421F-BD7C-0C08F59A6AB6}" srcOrd="0" destOrd="0" parTransId="{7D8ABACF-DEA6-46E5-8C30-657C35D8E6E4}" sibTransId="{5055964F-F4CB-453C-98D4-AD1CFA952EC6}"/>
    <dgm:cxn modelId="{286FD6BF-2A89-46BC-A268-68E8C3794E8A}" type="presOf" srcId="{037C4DFF-ACFB-4D13-84FF-F355DFCF7DD5}" destId="{C22DB454-20D3-4F7E-A56B-1B56397C8B5E}" srcOrd="0" destOrd="0" presId="urn:microsoft.com/office/officeart/2005/8/layout/vList5"/>
    <dgm:cxn modelId="{050F64D8-13F1-4351-9238-6345D7934010}" type="presOf" srcId="{8987492C-7761-4395-B2C5-9BA90EC39921}" destId="{D684B4BA-AEB3-4574-AC27-9A117E5DA111}" srcOrd="0" destOrd="0" presId="urn:microsoft.com/office/officeart/2005/8/layout/vList5"/>
    <dgm:cxn modelId="{E01B028E-72D5-4C3B-B0B1-04EF0001C925}" type="presOf" srcId="{F33628A7-8DBA-47D1-B434-7B9AD0BC5276}" destId="{260BD397-27EE-475C-9C41-10F32A2D831A}" srcOrd="0" destOrd="1" presId="urn:microsoft.com/office/officeart/2005/8/layout/vList5"/>
    <dgm:cxn modelId="{F868956A-4530-4F57-9177-85AE6B9858A2}" srcId="{8987492C-7761-4395-B2C5-9BA90EC39921}" destId="{E0D84D37-CD2D-4148-8DD4-B6B673367897}" srcOrd="0" destOrd="0" parTransId="{5C8E00E5-6780-42B9-B632-A9781C186701}" sibTransId="{013B34F9-F9B3-49BD-AA18-0EF5045A582C}"/>
    <dgm:cxn modelId="{74DC6458-095C-4D67-AE57-A86E548D80D2}" type="presOf" srcId="{E0D84D37-CD2D-4148-8DD4-B6B673367897}" destId="{7423D476-8792-4B72-ACB7-F9C6F14FCA51}" srcOrd="0" destOrd="0" presId="urn:microsoft.com/office/officeart/2005/8/layout/vList5"/>
    <dgm:cxn modelId="{C215C139-774C-45E3-A5B7-EEDDBEC88EC0}" srcId="{6A7F73D3-0B48-4737-A1BE-9B3D9143F877}" destId="{F33628A7-8DBA-47D1-B434-7B9AD0BC5276}" srcOrd="1" destOrd="0" parTransId="{668BB40A-A17B-40E1-87CA-A3BB96FF6A7D}" sibTransId="{1D805679-A7E3-4BD7-B4D7-4908478B0FF8}"/>
    <dgm:cxn modelId="{791B37F5-292B-4E89-AF6A-747E44B18D15}" type="presOf" srcId="{709E6AEE-53C1-48CA-BBB1-47E768C3C6F8}" destId="{260BD397-27EE-475C-9C41-10F32A2D831A}" srcOrd="0" destOrd="0" presId="urn:microsoft.com/office/officeart/2005/8/layout/vList5"/>
    <dgm:cxn modelId="{BCFED07E-47C0-4DE0-B6CB-10CAE4A3E9ED}" type="presOf" srcId="{4A597866-8093-421F-BD7C-0C08F59A6AB6}" destId="{1D81BDD0-9782-450A-920C-4700A56C202B}" srcOrd="0" destOrd="0" presId="urn:microsoft.com/office/officeart/2005/8/layout/vList5"/>
    <dgm:cxn modelId="{B205C671-706C-4228-9A68-5A374B62894B}" type="presOf" srcId="{6A7F73D3-0B48-4737-A1BE-9B3D9143F877}" destId="{31714F06-C2B9-4A09-AC23-55D1C2F54863}" srcOrd="0" destOrd="0" presId="urn:microsoft.com/office/officeart/2005/8/layout/vList5"/>
    <dgm:cxn modelId="{725685F8-FC25-42C5-80E6-D7F01686C08A}" srcId="{8987492C-7761-4395-B2C5-9BA90EC39921}" destId="{094BBF59-8167-4A4B-88B1-A2EF6DD6DCB6}" srcOrd="1" destOrd="0" parTransId="{DA79E6B4-E57C-4767-8A9F-DB5BCFC46D4D}" sibTransId="{803F664B-575D-4CBD-8844-079BB7141026}"/>
    <dgm:cxn modelId="{996D6B7E-0680-45D5-8BE7-34B0AD789E91}" srcId="{037C4DFF-ACFB-4D13-84FF-F355DFCF7DD5}" destId="{C32DEFE5-4656-4B70-AC73-0086C3DBE245}" srcOrd="1" destOrd="0" parTransId="{EBF44355-25CB-41A5-A05C-A533D8996E54}" sibTransId="{3E860A20-2F05-4919-BA2D-EFC88F3913B7}"/>
    <dgm:cxn modelId="{610112AD-046D-426A-BBA0-85ECBC2B909D}" srcId="{C32DEFE5-4656-4B70-AC73-0086C3DBE245}" destId="{81D8DBD9-130D-445A-9E90-504EDA202134}" srcOrd="1" destOrd="0" parTransId="{CBAE7658-7E4A-43D9-A0C2-7E72B2F8748E}" sibTransId="{E70F40AA-00C8-4D72-A49B-426C64F7438B}"/>
    <dgm:cxn modelId="{4CA5E364-70C7-40C9-A65A-CC6C8FE90D52}" srcId="{6A7F73D3-0B48-4737-A1BE-9B3D9143F877}" destId="{709E6AEE-53C1-48CA-BBB1-47E768C3C6F8}" srcOrd="0" destOrd="0" parTransId="{2E62F775-CD89-44E6-895D-CD337B0AF60F}" sibTransId="{4587EC43-5088-4F78-875D-058C9F11B3C3}"/>
    <dgm:cxn modelId="{E26DD310-AAA5-416B-BE52-5A089D862A6A}" srcId="{037C4DFF-ACFB-4D13-84FF-F355DFCF7DD5}" destId="{6A7F73D3-0B48-4737-A1BE-9B3D9143F877}" srcOrd="0" destOrd="0" parTransId="{67DD0B66-9A2E-40D9-BD12-B59EE6ABD582}" sibTransId="{3FE01033-149A-4809-9992-A37422C61B80}"/>
    <dgm:cxn modelId="{99656186-A1B9-4D35-A315-CC22CD111628}" type="presOf" srcId="{C32DEFE5-4656-4B70-AC73-0086C3DBE245}" destId="{F6E7EF6E-7144-4B7E-AC29-E63EEE3063A6}" srcOrd="0" destOrd="0" presId="urn:microsoft.com/office/officeart/2005/8/layout/vList5"/>
    <dgm:cxn modelId="{E4E20D9E-6111-4E7E-BFFB-59FAEC180163}" type="presParOf" srcId="{C22DB454-20D3-4F7E-A56B-1B56397C8B5E}" destId="{71043D8F-348C-4EB6-834D-F06648189903}" srcOrd="0" destOrd="0" presId="urn:microsoft.com/office/officeart/2005/8/layout/vList5"/>
    <dgm:cxn modelId="{6C957C69-BDF3-4C54-B2B2-477EF441DF53}" type="presParOf" srcId="{71043D8F-348C-4EB6-834D-F06648189903}" destId="{31714F06-C2B9-4A09-AC23-55D1C2F54863}" srcOrd="0" destOrd="0" presId="urn:microsoft.com/office/officeart/2005/8/layout/vList5"/>
    <dgm:cxn modelId="{81708456-0698-43AD-B64B-E9BCE585BF23}" type="presParOf" srcId="{71043D8F-348C-4EB6-834D-F06648189903}" destId="{260BD397-27EE-475C-9C41-10F32A2D831A}" srcOrd="1" destOrd="0" presId="urn:microsoft.com/office/officeart/2005/8/layout/vList5"/>
    <dgm:cxn modelId="{381AE008-EF7B-4214-A261-DB2C0DCABB5D}" type="presParOf" srcId="{C22DB454-20D3-4F7E-A56B-1B56397C8B5E}" destId="{9B3ED985-1948-45CF-A6A3-15C8A4C38188}" srcOrd="1" destOrd="0" presId="urn:microsoft.com/office/officeart/2005/8/layout/vList5"/>
    <dgm:cxn modelId="{B899406A-92AF-405F-BEA4-7802AD7CFE14}" type="presParOf" srcId="{C22DB454-20D3-4F7E-A56B-1B56397C8B5E}" destId="{AB741504-18B6-486A-BA03-30B2C1E96F8A}" srcOrd="2" destOrd="0" presId="urn:microsoft.com/office/officeart/2005/8/layout/vList5"/>
    <dgm:cxn modelId="{CBEED0B4-1395-4151-A510-04C7AC5F1721}" type="presParOf" srcId="{AB741504-18B6-486A-BA03-30B2C1E96F8A}" destId="{F6E7EF6E-7144-4B7E-AC29-E63EEE3063A6}" srcOrd="0" destOrd="0" presId="urn:microsoft.com/office/officeart/2005/8/layout/vList5"/>
    <dgm:cxn modelId="{8ADA0298-BEF7-43B8-94DA-C8F704A67C76}" type="presParOf" srcId="{AB741504-18B6-486A-BA03-30B2C1E96F8A}" destId="{1D81BDD0-9782-450A-920C-4700A56C202B}" srcOrd="1" destOrd="0" presId="urn:microsoft.com/office/officeart/2005/8/layout/vList5"/>
    <dgm:cxn modelId="{2F8B8BE5-6D18-43D6-99F1-B13414D0865F}" type="presParOf" srcId="{C22DB454-20D3-4F7E-A56B-1B56397C8B5E}" destId="{31F5BA82-8013-4A7A-9B78-7052ED260F26}" srcOrd="3" destOrd="0" presId="urn:microsoft.com/office/officeart/2005/8/layout/vList5"/>
    <dgm:cxn modelId="{F819E453-05FF-410B-90A9-72122C86FA63}" type="presParOf" srcId="{C22DB454-20D3-4F7E-A56B-1B56397C8B5E}" destId="{32B1C090-4B28-4EDF-9654-BC1FBA75322B}" srcOrd="4" destOrd="0" presId="urn:microsoft.com/office/officeart/2005/8/layout/vList5"/>
    <dgm:cxn modelId="{FE7FF4EC-1738-47F1-9323-A1DA55E7739E}" type="presParOf" srcId="{32B1C090-4B28-4EDF-9654-BC1FBA75322B}" destId="{D684B4BA-AEB3-4574-AC27-9A117E5DA111}" srcOrd="0" destOrd="0" presId="urn:microsoft.com/office/officeart/2005/8/layout/vList5"/>
    <dgm:cxn modelId="{B99FAF4D-8F23-4BC1-892C-3051DEB8BB8E}" type="presParOf" srcId="{32B1C090-4B28-4EDF-9654-BC1FBA75322B}" destId="{7423D476-8792-4B72-ACB7-F9C6F14FCA51}"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C4DFF-ACFB-4D13-84FF-F355DFCF7DD5}" type="doc">
      <dgm:prSet loTypeId="urn:microsoft.com/office/officeart/2005/8/layout/vList5" loCatId="list" qsTypeId="urn:microsoft.com/office/officeart/2005/8/quickstyle/simple1#3" qsCatId="simple" csTypeId="urn:microsoft.com/office/officeart/2005/8/colors/accent1_2#3" csCatId="accent1" phldr="1"/>
      <dgm:spPr/>
      <dgm:t>
        <a:bodyPr/>
        <a:lstStyle/>
        <a:p>
          <a:endParaRPr lang="en-US"/>
        </a:p>
      </dgm:t>
    </dgm:pt>
    <dgm:pt modelId="{6A7F73D3-0B48-4737-A1BE-9B3D9143F877}">
      <dgm:prSet phldrT="[Text]"/>
      <dgm:spPr>
        <a:solidFill>
          <a:schemeClr val="tx1"/>
        </a:solidFill>
      </dgm:spPr>
      <dgm:t>
        <a:bodyPr/>
        <a:lstStyle/>
        <a:p>
          <a:r>
            <a:rPr lang="en-US" dirty="0" smtClean="0">
              <a:solidFill>
                <a:schemeClr val="bg1"/>
              </a:solidFill>
            </a:rPr>
            <a:t>Black</a:t>
          </a:r>
          <a:endParaRPr lang="en-US" dirty="0">
            <a:solidFill>
              <a:schemeClr val="bg1"/>
            </a:solidFill>
          </a:endParaRPr>
        </a:p>
      </dgm:t>
    </dgm:pt>
    <dgm:pt modelId="{67DD0B66-9A2E-40D9-BD12-B59EE6ABD582}" type="parTrans" cxnId="{E26DD310-AAA5-416B-BE52-5A089D862A6A}">
      <dgm:prSet/>
      <dgm:spPr/>
      <dgm:t>
        <a:bodyPr/>
        <a:lstStyle/>
        <a:p>
          <a:endParaRPr lang="en-US"/>
        </a:p>
      </dgm:t>
    </dgm:pt>
    <dgm:pt modelId="{3FE01033-149A-4809-9992-A37422C61B80}" type="sibTrans" cxnId="{E26DD310-AAA5-416B-BE52-5A089D862A6A}">
      <dgm:prSet/>
      <dgm:spPr/>
      <dgm:t>
        <a:bodyPr/>
        <a:lstStyle/>
        <a:p>
          <a:endParaRPr lang="en-US"/>
        </a:p>
      </dgm:t>
    </dgm:pt>
    <dgm:pt modelId="{709E6AEE-53C1-48CA-BBB1-47E768C3C6F8}">
      <dgm:prSet phldrT="[Text]"/>
      <dgm:spPr/>
      <dgm:t>
        <a:bodyPr/>
        <a:lstStyle/>
        <a:p>
          <a:r>
            <a:rPr lang="en-US" dirty="0" smtClean="0"/>
            <a:t>Powerful &amp; sleek</a:t>
          </a:r>
          <a:endParaRPr lang="en-US" dirty="0"/>
        </a:p>
      </dgm:t>
    </dgm:pt>
    <dgm:pt modelId="{2E62F775-CD89-44E6-895D-CD337B0AF60F}" type="parTrans" cxnId="{4CA5E364-70C7-40C9-A65A-CC6C8FE90D52}">
      <dgm:prSet/>
      <dgm:spPr/>
      <dgm:t>
        <a:bodyPr/>
        <a:lstStyle/>
        <a:p>
          <a:endParaRPr lang="en-US"/>
        </a:p>
      </dgm:t>
    </dgm:pt>
    <dgm:pt modelId="{4587EC43-5088-4F78-875D-058C9F11B3C3}" type="sibTrans" cxnId="{4CA5E364-70C7-40C9-A65A-CC6C8FE90D52}">
      <dgm:prSet/>
      <dgm:spPr/>
      <dgm:t>
        <a:bodyPr/>
        <a:lstStyle/>
        <a:p>
          <a:endParaRPr lang="en-US"/>
        </a:p>
      </dgm:t>
    </dgm:pt>
    <dgm:pt modelId="{C32DEFE5-4656-4B70-AC73-0086C3DBE245}">
      <dgm:prSet phldrT="[Text]"/>
      <dgm:spPr>
        <a:solidFill>
          <a:schemeClr val="tx2">
            <a:lumMod val="75000"/>
          </a:schemeClr>
        </a:solidFill>
      </dgm:spPr>
      <dgm:t>
        <a:bodyPr/>
        <a:lstStyle/>
        <a:p>
          <a:r>
            <a:rPr lang="en-US" dirty="0" smtClean="0">
              <a:solidFill>
                <a:schemeClr val="tx1"/>
              </a:solidFill>
            </a:rPr>
            <a:t>Purple</a:t>
          </a:r>
          <a:endParaRPr lang="en-US" dirty="0">
            <a:solidFill>
              <a:schemeClr val="tx1"/>
            </a:solidFill>
          </a:endParaRPr>
        </a:p>
      </dgm:t>
    </dgm:pt>
    <dgm:pt modelId="{EBF44355-25CB-41A5-A05C-A533D8996E54}" type="parTrans" cxnId="{996D6B7E-0680-45D5-8BE7-34B0AD789E91}">
      <dgm:prSet/>
      <dgm:spPr/>
      <dgm:t>
        <a:bodyPr/>
        <a:lstStyle/>
        <a:p>
          <a:endParaRPr lang="en-US"/>
        </a:p>
      </dgm:t>
    </dgm:pt>
    <dgm:pt modelId="{3E860A20-2F05-4919-BA2D-EFC88F3913B7}" type="sibTrans" cxnId="{996D6B7E-0680-45D5-8BE7-34B0AD789E91}">
      <dgm:prSet/>
      <dgm:spPr/>
      <dgm:t>
        <a:bodyPr/>
        <a:lstStyle/>
        <a:p>
          <a:endParaRPr lang="en-US"/>
        </a:p>
      </dgm:t>
    </dgm:pt>
    <dgm:pt modelId="{4A597866-8093-421F-BD7C-0C08F59A6AB6}">
      <dgm:prSet phldrT="[Text]"/>
      <dgm:spPr/>
      <dgm:t>
        <a:bodyPr/>
        <a:lstStyle/>
        <a:p>
          <a:r>
            <a:rPr lang="en-US" dirty="0" smtClean="0"/>
            <a:t>Used to soothe &amp; calm</a:t>
          </a:r>
          <a:endParaRPr lang="en-US" dirty="0"/>
        </a:p>
      </dgm:t>
    </dgm:pt>
    <dgm:pt modelId="{7D8ABACF-DEA6-46E5-8C30-657C35D8E6E4}" type="parTrans" cxnId="{0C3A4D34-C09D-4188-BD40-4A0FD493A4F0}">
      <dgm:prSet/>
      <dgm:spPr/>
      <dgm:t>
        <a:bodyPr/>
        <a:lstStyle/>
        <a:p>
          <a:endParaRPr lang="en-US"/>
        </a:p>
      </dgm:t>
    </dgm:pt>
    <dgm:pt modelId="{5055964F-F4CB-453C-98D4-AD1CFA952EC6}" type="sibTrans" cxnId="{0C3A4D34-C09D-4188-BD40-4A0FD493A4F0}">
      <dgm:prSet/>
      <dgm:spPr/>
      <dgm:t>
        <a:bodyPr/>
        <a:lstStyle/>
        <a:p>
          <a:endParaRPr lang="en-US"/>
        </a:p>
      </dgm:t>
    </dgm:pt>
    <dgm:pt modelId="{C7C9955C-87E8-4676-9838-CAF3CDE35174}">
      <dgm:prSet phldrT="[Text]"/>
      <dgm:spPr/>
      <dgm:t>
        <a:bodyPr/>
        <a:lstStyle/>
        <a:p>
          <a:r>
            <a:rPr lang="en-US" dirty="0" smtClean="0"/>
            <a:t>Often seen in beauty &amp; anti-aging products</a:t>
          </a:r>
          <a:endParaRPr lang="en-US" dirty="0"/>
        </a:p>
      </dgm:t>
    </dgm:pt>
    <dgm:pt modelId="{D3483AC3-AFDF-418A-80A9-3E72D6E53982}" type="parTrans" cxnId="{F4A5A226-3674-4AE4-A751-C66463680A46}">
      <dgm:prSet/>
      <dgm:spPr/>
      <dgm:t>
        <a:bodyPr/>
        <a:lstStyle/>
        <a:p>
          <a:endParaRPr lang="en-US"/>
        </a:p>
      </dgm:t>
    </dgm:pt>
    <dgm:pt modelId="{21C26755-9A72-4F46-880A-63450F5A3AD9}" type="sibTrans" cxnId="{F4A5A226-3674-4AE4-A751-C66463680A46}">
      <dgm:prSet/>
      <dgm:spPr/>
      <dgm:t>
        <a:bodyPr/>
        <a:lstStyle/>
        <a:p>
          <a:endParaRPr lang="en-US"/>
        </a:p>
      </dgm:t>
    </dgm:pt>
    <dgm:pt modelId="{C7B6362A-0BB4-4A77-8456-813FA3913D3C}">
      <dgm:prSet phldrT="[Text]"/>
      <dgm:spPr/>
      <dgm:t>
        <a:bodyPr/>
        <a:lstStyle/>
        <a:p>
          <a:r>
            <a:rPr lang="en-US" dirty="0" smtClean="0"/>
            <a:t>Used to market luxury products</a:t>
          </a:r>
          <a:endParaRPr lang="en-US" dirty="0"/>
        </a:p>
      </dgm:t>
    </dgm:pt>
    <dgm:pt modelId="{E45541FE-3851-4124-9766-386816A6AC99}" type="parTrans" cxnId="{96FDA069-3DE7-4E86-A17A-EB2394A30732}">
      <dgm:prSet/>
      <dgm:spPr/>
    </dgm:pt>
    <dgm:pt modelId="{23A49CAD-21B8-4FA4-9054-D67C5438E0FE}" type="sibTrans" cxnId="{96FDA069-3DE7-4E86-A17A-EB2394A30732}">
      <dgm:prSet/>
      <dgm:spPr/>
    </dgm:pt>
    <dgm:pt modelId="{C22DB454-20D3-4F7E-A56B-1B56397C8B5E}" type="pres">
      <dgm:prSet presAssocID="{037C4DFF-ACFB-4D13-84FF-F355DFCF7DD5}" presName="Name0" presStyleCnt="0">
        <dgm:presLayoutVars>
          <dgm:dir/>
          <dgm:animLvl val="lvl"/>
          <dgm:resizeHandles val="exact"/>
        </dgm:presLayoutVars>
      </dgm:prSet>
      <dgm:spPr/>
      <dgm:t>
        <a:bodyPr/>
        <a:lstStyle/>
        <a:p>
          <a:endParaRPr lang="en-US"/>
        </a:p>
      </dgm:t>
    </dgm:pt>
    <dgm:pt modelId="{71043D8F-348C-4EB6-834D-F06648189903}" type="pres">
      <dgm:prSet presAssocID="{6A7F73D3-0B48-4737-A1BE-9B3D9143F877}" presName="linNode" presStyleCnt="0"/>
      <dgm:spPr/>
    </dgm:pt>
    <dgm:pt modelId="{31714F06-C2B9-4A09-AC23-55D1C2F54863}" type="pres">
      <dgm:prSet presAssocID="{6A7F73D3-0B48-4737-A1BE-9B3D9143F877}" presName="parentText" presStyleLbl="node1" presStyleIdx="0" presStyleCnt="2">
        <dgm:presLayoutVars>
          <dgm:chMax val="1"/>
          <dgm:bulletEnabled val="1"/>
        </dgm:presLayoutVars>
      </dgm:prSet>
      <dgm:spPr/>
      <dgm:t>
        <a:bodyPr/>
        <a:lstStyle/>
        <a:p>
          <a:endParaRPr lang="en-US"/>
        </a:p>
      </dgm:t>
    </dgm:pt>
    <dgm:pt modelId="{260BD397-27EE-475C-9C41-10F32A2D831A}" type="pres">
      <dgm:prSet presAssocID="{6A7F73D3-0B48-4737-A1BE-9B3D9143F877}" presName="descendantText" presStyleLbl="alignAccFollowNode1" presStyleIdx="0" presStyleCnt="2">
        <dgm:presLayoutVars>
          <dgm:bulletEnabled val="1"/>
        </dgm:presLayoutVars>
      </dgm:prSet>
      <dgm:spPr/>
      <dgm:t>
        <a:bodyPr/>
        <a:lstStyle/>
        <a:p>
          <a:endParaRPr lang="en-US"/>
        </a:p>
      </dgm:t>
    </dgm:pt>
    <dgm:pt modelId="{9B3ED985-1948-45CF-A6A3-15C8A4C38188}" type="pres">
      <dgm:prSet presAssocID="{3FE01033-149A-4809-9992-A37422C61B80}" presName="sp" presStyleCnt="0"/>
      <dgm:spPr/>
    </dgm:pt>
    <dgm:pt modelId="{AB741504-18B6-486A-BA03-30B2C1E96F8A}" type="pres">
      <dgm:prSet presAssocID="{C32DEFE5-4656-4B70-AC73-0086C3DBE245}" presName="linNode" presStyleCnt="0"/>
      <dgm:spPr/>
    </dgm:pt>
    <dgm:pt modelId="{F6E7EF6E-7144-4B7E-AC29-E63EEE3063A6}" type="pres">
      <dgm:prSet presAssocID="{C32DEFE5-4656-4B70-AC73-0086C3DBE245}" presName="parentText" presStyleLbl="node1" presStyleIdx="1" presStyleCnt="2">
        <dgm:presLayoutVars>
          <dgm:chMax val="1"/>
          <dgm:bulletEnabled val="1"/>
        </dgm:presLayoutVars>
      </dgm:prSet>
      <dgm:spPr/>
      <dgm:t>
        <a:bodyPr/>
        <a:lstStyle/>
        <a:p>
          <a:endParaRPr lang="en-US"/>
        </a:p>
      </dgm:t>
    </dgm:pt>
    <dgm:pt modelId="{1D81BDD0-9782-450A-920C-4700A56C202B}" type="pres">
      <dgm:prSet presAssocID="{C32DEFE5-4656-4B70-AC73-0086C3DBE245}" presName="descendantText" presStyleLbl="alignAccFollowNode1" presStyleIdx="1" presStyleCnt="2">
        <dgm:presLayoutVars>
          <dgm:bulletEnabled val="1"/>
        </dgm:presLayoutVars>
      </dgm:prSet>
      <dgm:spPr/>
      <dgm:t>
        <a:bodyPr/>
        <a:lstStyle/>
        <a:p>
          <a:endParaRPr lang="en-US"/>
        </a:p>
      </dgm:t>
    </dgm:pt>
  </dgm:ptLst>
  <dgm:cxnLst>
    <dgm:cxn modelId="{C67F9AB5-56D7-4846-A8DA-F9E76255C255}" type="presOf" srcId="{C7B6362A-0BB4-4A77-8456-813FA3913D3C}" destId="{260BD397-27EE-475C-9C41-10F32A2D831A}" srcOrd="0" destOrd="1" presId="urn:microsoft.com/office/officeart/2005/8/layout/vList5"/>
    <dgm:cxn modelId="{0C3A4D34-C09D-4188-BD40-4A0FD493A4F0}" srcId="{C32DEFE5-4656-4B70-AC73-0086C3DBE245}" destId="{4A597866-8093-421F-BD7C-0C08F59A6AB6}" srcOrd="0" destOrd="0" parTransId="{7D8ABACF-DEA6-46E5-8C30-657C35D8E6E4}" sibTransId="{5055964F-F4CB-453C-98D4-AD1CFA952EC6}"/>
    <dgm:cxn modelId="{E26DD310-AAA5-416B-BE52-5A089D862A6A}" srcId="{037C4DFF-ACFB-4D13-84FF-F355DFCF7DD5}" destId="{6A7F73D3-0B48-4737-A1BE-9B3D9143F877}" srcOrd="0" destOrd="0" parTransId="{67DD0B66-9A2E-40D9-BD12-B59EE6ABD582}" sibTransId="{3FE01033-149A-4809-9992-A37422C61B80}"/>
    <dgm:cxn modelId="{F31DAF12-0217-4742-9596-F15E37BCB4A5}" type="presOf" srcId="{709E6AEE-53C1-48CA-BBB1-47E768C3C6F8}" destId="{260BD397-27EE-475C-9C41-10F32A2D831A}" srcOrd="0" destOrd="0" presId="urn:microsoft.com/office/officeart/2005/8/layout/vList5"/>
    <dgm:cxn modelId="{CE014547-DC14-44B7-AC02-73FF909647B4}" type="presOf" srcId="{6A7F73D3-0B48-4737-A1BE-9B3D9143F877}" destId="{31714F06-C2B9-4A09-AC23-55D1C2F54863}" srcOrd="0" destOrd="0" presId="urn:microsoft.com/office/officeart/2005/8/layout/vList5"/>
    <dgm:cxn modelId="{BB9ACC5C-A080-4A4A-84B6-74E1512E0762}" type="presOf" srcId="{C7C9955C-87E8-4676-9838-CAF3CDE35174}" destId="{1D81BDD0-9782-450A-920C-4700A56C202B}" srcOrd="0" destOrd="1" presId="urn:microsoft.com/office/officeart/2005/8/layout/vList5"/>
    <dgm:cxn modelId="{4D82E465-702D-4F5B-933E-7CC67209CC3D}" type="presOf" srcId="{C32DEFE5-4656-4B70-AC73-0086C3DBE245}" destId="{F6E7EF6E-7144-4B7E-AC29-E63EEE3063A6}" srcOrd="0" destOrd="0" presId="urn:microsoft.com/office/officeart/2005/8/layout/vList5"/>
    <dgm:cxn modelId="{F64597A0-E4EF-46C0-AAD1-9A90517E4784}" type="presOf" srcId="{037C4DFF-ACFB-4D13-84FF-F355DFCF7DD5}" destId="{C22DB454-20D3-4F7E-A56B-1B56397C8B5E}" srcOrd="0" destOrd="0" presId="urn:microsoft.com/office/officeart/2005/8/layout/vList5"/>
    <dgm:cxn modelId="{96FDA069-3DE7-4E86-A17A-EB2394A30732}" srcId="{6A7F73D3-0B48-4737-A1BE-9B3D9143F877}" destId="{C7B6362A-0BB4-4A77-8456-813FA3913D3C}" srcOrd="1" destOrd="0" parTransId="{E45541FE-3851-4124-9766-386816A6AC99}" sibTransId="{23A49CAD-21B8-4FA4-9054-D67C5438E0FE}"/>
    <dgm:cxn modelId="{844200CB-25AA-4289-9C2E-77F4013FB418}" type="presOf" srcId="{4A597866-8093-421F-BD7C-0C08F59A6AB6}" destId="{1D81BDD0-9782-450A-920C-4700A56C202B}" srcOrd="0" destOrd="0" presId="urn:microsoft.com/office/officeart/2005/8/layout/vList5"/>
    <dgm:cxn modelId="{996D6B7E-0680-45D5-8BE7-34B0AD789E91}" srcId="{037C4DFF-ACFB-4D13-84FF-F355DFCF7DD5}" destId="{C32DEFE5-4656-4B70-AC73-0086C3DBE245}" srcOrd="1" destOrd="0" parTransId="{EBF44355-25CB-41A5-A05C-A533D8996E54}" sibTransId="{3E860A20-2F05-4919-BA2D-EFC88F3913B7}"/>
    <dgm:cxn modelId="{4CA5E364-70C7-40C9-A65A-CC6C8FE90D52}" srcId="{6A7F73D3-0B48-4737-A1BE-9B3D9143F877}" destId="{709E6AEE-53C1-48CA-BBB1-47E768C3C6F8}" srcOrd="0" destOrd="0" parTransId="{2E62F775-CD89-44E6-895D-CD337B0AF60F}" sibTransId="{4587EC43-5088-4F78-875D-058C9F11B3C3}"/>
    <dgm:cxn modelId="{F4A5A226-3674-4AE4-A751-C66463680A46}" srcId="{C32DEFE5-4656-4B70-AC73-0086C3DBE245}" destId="{C7C9955C-87E8-4676-9838-CAF3CDE35174}" srcOrd="1" destOrd="0" parTransId="{D3483AC3-AFDF-418A-80A9-3E72D6E53982}" sibTransId="{21C26755-9A72-4F46-880A-63450F5A3AD9}"/>
    <dgm:cxn modelId="{50D06361-571F-4EDF-B15C-5E954C48FA57}" type="presParOf" srcId="{C22DB454-20D3-4F7E-A56B-1B56397C8B5E}" destId="{71043D8F-348C-4EB6-834D-F06648189903}" srcOrd="0" destOrd="0" presId="urn:microsoft.com/office/officeart/2005/8/layout/vList5"/>
    <dgm:cxn modelId="{D6992163-0174-4343-83EF-4A58D48DE15E}" type="presParOf" srcId="{71043D8F-348C-4EB6-834D-F06648189903}" destId="{31714F06-C2B9-4A09-AC23-55D1C2F54863}" srcOrd="0" destOrd="0" presId="urn:microsoft.com/office/officeart/2005/8/layout/vList5"/>
    <dgm:cxn modelId="{1F830CFD-15F6-4DAC-964A-83185D488B5B}" type="presParOf" srcId="{71043D8F-348C-4EB6-834D-F06648189903}" destId="{260BD397-27EE-475C-9C41-10F32A2D831A}" srcOrd="1" destOrd="0" presId="urn:microsoft.com/office/officeart/2005/8/layout/vList5"/>
    <dgm:cxn modelId="{E1B6A4C7-795B-4F58-9E52-D4C1B01161F4}" type="presParOf" srcId="{C22DB454-20D3-4F7E-A56B-1B56397C8B5E}" destId="{9B3ED985-1948-45CF-A6A3-15C8A4C38188}" srcOrd="1" destOrd="0" presId="urn:microsoft.com/office/officeart/2005/8/layout/vList5"/>
    <dgm:cxn modelId="{FD142DBD-91E6-4F89-9A5C-C2DF36F11A0A}" type="presParOf" srcId="{C22DB454-20D3-4F7E-A56B-1B56397C8B5E}" destId="{AB741504-18B6-486A-BA03-30B2C1E96F8A}" srcOrd="2" destOrd="0" presId="urn:microsoft.com/office/officeart/2005/8/layout/vList5"/>
    <dgm:cxn modelId="{78F476E5-FB62-4CEE-9A97-D155248CAFC1}" type="presParOf" srcId="{AB741504-18B6-486A-BA03-30B2C1E96F8A}" destId="{F6E7EF6E-7144-4B7E-AC29-E63EEE3063A6}" srcOrd="0" destOrd="0" presId="urn:microsoft.com/office/officeart/2005/8/layout/vList5"/>
    <dgm:cxn modelId="{B325F6C4-FDE9-4F81-BD71-373577B3C8FA}" type="presParOf" srcId="{AB741504-18B6-486A-BA03-30B2C1E96F8A}" destId="{1D81BDD0-9782-450A-920C-4700A56C202B}"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rebuchet MS" pitchFamily="34" charset="0"/>
              </a:defRPr>
            </a:lvl1pPr>
          </a:lstStyle>
          <a:p>
            <a:endParaRPr lang="en-US"/>
          </a:p>
        </p:txBody>
      </p:sp>
      <p:sp>
        <p:nvSpPr>
          <p:cNvPr id="563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rebuchet MS" pitchFamily="34" charset="0"/>
              </a:defRPr>
            </a:lvl1pPr>
          </a:lstStyle>
          <a:p>
            <a:fld id="{3CB40242-538E-4802-B353-22C2C77E03AB}" type="datetimeFigureOut">
              <a:rPr lang="en-US"/>
              <a:pPr/>
              <a:t>9/27/2011</a:t>
            </a:fld>
            <a:endParaRPr lang="en-US"/>
          </a:p>
        </p:txBody>
      </p:sp>
      <p:sp>
        <p:nvSpPr>
          <p:cNvPr id="563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rebuchet MS" pitchFamily="34" charset="0"/>
              </a:defRPr>
            </a:lvl1pPr>
          </a:lstStyle>
          <a:p>
            <a:endParaRPr lang="en-US"/>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rebuchet MS" pitchFamily="34" charset="0"/>
              </a:defRPr>
            </a:lvl1pPr>
          </a:lstStyle>
          <a:p>
            <a:fld id="{C9897D38-553D-4547-B0E7-6818B3EB053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smtClean="0">
                <a:solidFill>
                  <a:srgbClr val="FFFFFF"/>
                </a:solidFill>
              </a:defRPr>
            </a:lvl1pPr>
            <a:extLst/>
          </a:lstStyle>
          <a:p>
            <a:pPr>
              <a:defRPr/>
            </a:pPr>
            <a:fld id="{CFB8CE13-DFAB-4589-BE5F-100643A658AA}" type="datetimeFigureOut">
              <a:rPr/>
              <a:pPr>
                <a:defRPr/>
              </a:pPr>
              <a:t>9/27/2011</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smtClean="0">
                <a:solidFill>
                  <a:srgbClr val="FFFFFF"/>
                </a:solidFill>
              </a:defRPr>
            </a:lvl1pPr>
            <a:extLst/>
          </a:lstStyle>
          <a:p>
            <a:pPr>
              <a:defRPr/>
            </a:pPr>
            <a:fld id="{80BD6C4F-1268-46A4-9497-5E80578AB0CB}" type="slidenum">
              <a:rPr/>
              <a:pPr>
                <a:def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7C773BA8-2A8B-4C15-89FB-2000E24FD859}" type="datetimeFigureOut">
              <a:rPr lang="en-US"/>
              <a:pPr>
                <a:defRPr/>
              </a:pPr>
              <a:t>9/27/2011</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5B23333E-91EE-47FC-9400-A5A56FC8CD6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CD284688-3D34-4F9D-808E-2ADB3BE6FFFE}" type="datetimeFigureOut">
              <a:rPr lang="en-US"/>
              <a:pPr>
                <a:defRPr/>
              </a:pPr>
              <a:t>9/27/2011</a:t>
            </a:fld>
            <a:endParaRPr lang="en-US"/>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a:defRPr smtClean="0">
                <a:solidFill>
                  <a:schemeClr val="tx2"/>
                </a:solidFill>
              </a:defRPr>
            </a:lvl1pPr>
            <a:extLst/>
          </a:lstStyle>
          <a:p>
            <a:pPr>
              <a:defRPr/>
            </a:pPr>
            <a:fld id="{91999AAA-E597-4F47-9A88-E7D4559CB80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B5B1DAAE-9EA7-4DF7-B91F-BC582B460E8B}" type="datetimeFigureOut">
              <a:rPr lang="en-US"/>
              <a:pPr>
                <a:defRPr/>
              </a:pPr>
              <a:t>9/27/2011</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AB57B007-0B35-4EB5-83F6-AFBC2BDFB7A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smtClean="0">
                <a:solidFill>
                  <a:schemeClr val="tx2"/>
                </a:solidFill>
              </a:defRPr>
            </a:lvl1pPr>
            <a:extLst/>
          </a:lstStyle>
          <a:p>
            <a:pPr>
              <a:defRPr/>
            </a:pPr>
            <a:fld id="{3CF883C0-90DF-4EF1-BA9D-8AA6457496AE}" type="datetimeFigureOut">
              <a:rPr lang="en-US"/>
              <a:pPr>
                <a:defRPr/>
              </a:pPr>
              <a:t>9/27/2011</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82A7724B-6671-4849-B248-85744673515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2F682A69-ED88-442C-88D8-9B04152935F9}" type="datetimeFigureOut">
              <a:rPr lang="en-US"/>
              <a:pPr>
                <a:defRPr/>
              </a:pPr>
              <a:t>9/27/2011</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64A456BD-3ABA-40E3-B3BB-107BF3D67F0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C0F62C7D-9A8B-42B5-AC0C-54132ADD2869}" type="datetimeFigureOut">
              <a:rPr lang="en-US"/>
              <a:pPr>
                <a:defRPr/>
              </a:pPr>
              <a:t>9/27/2011</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7BE19EDD-460A-4D3C-91A3-6912F43AD4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98D3BC6A-56CB-4CAE-B368-C12D273878B3}" type="datetimeFigureOut">
              <a:rPr lang="en-US"/>
              <a:pPr>
                <a:defRPr/>
              </a:pPr>
              <a:t>9/27/2011</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15"/>
          <p:cNvSpPr>
            <a:spLocks noGrp="1"/>
          </p:cNvSpPr>
          <p:nvPr>
            <p:ph type="sldNum" sz="quarter" idx="12"/>
          </p:nvPr>
        </p:nvSpPr>
        <p:spPr/>
        <p:txBody>
          <a:bodyPr/>
          <a:lstStyle>
            <a:lvl1pPr>
              <a:defRPr/>
            </a:lvl1pPr>
          </a:lstStyle>
          <a:p>
            <a:pPr>
              <a:defRPr/>
            </a:pPr>
            <a:fld id="{6E2391B1-280E-4BD6-A733-66209FEC930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5CD1DC7B-C8EC-49C9-8467-4AD9062C0390}" type="datetimeFigureOut">
              <a:rPr lang="en-US"/>
              <a:pPr>
                <a:defRPr/>
              </a:pPr>
              <a:t>9/27/2011</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15"/>
          <p:cNvSpPr>
            <a:spLocks noGrp="1"/>
          </p:cNvSpPr>
          <p:nvPr>
            <p:ph type="sldNum" sz="quarter" idx="12"/>
          </p:nvPr>
        </p:nvSpPr>
        <p:spPr/>
        <p:txBody>
          <a:bodyPr/>
          <a:lstStyle>
            <a:lvl1pPr>
              <a:defRPr/>
            </a:lvl1pPr>
          </a:lstStyle>
          <a:p>
            <a:pPr>
              <a:defRPr/>
            </a:pPr>
            <a:fld id="{209AF3AE-599C-48BA-8DAA-5CC40303A67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BB4B7F61-E770-442C-962C-2BE8C8D91C08}" type="datetimeFigureOut">
              <a:rPr lang="en-US"/>
              <a:pPr>
                <a:defRPr/>
              </a:pPr>
              <a:t>9/27/2011</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A7A92AAA-079C-46EC-832B-20DC3E738A3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970A0D07-479A-4186-9378-EA63812AE0AD}" type="datetimeFigureOut">
              <a:rPr lang="en-US"/>
              <a:pPr>
                <a:defRPr/>
              </a:pPr>
              <a:t>9/27/2011</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0CBA587C-3FF9-4D0A-B9D8-AD146EF19A7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schemeClr val="tx2"/>
                </a:solidFill>
                <a:latin typeface="+mn-lt"/>
              </a:defRPr>
            </a:lvl1pPr>
            <a:extLst/>
          </a:lstStyle>
          <a:p>
            <a:pPr>
              <a:defRPr/>
            </a:pPr>
            <a:fld id="{77278C81-9BDA-4020-9085-627C4E790B26}" type="datetimeFigureOut">
              <a:rPr lang="en-US"/>
              <a:pPr>
                <a:defRPr/>
              </a:pPr>
              <a:t>9/27/2011</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smtClean="0">
                <a:solidFill>
                  <a:schemeClr val="tx2"/>
                </a:solidFill>
                <a:latin typeface="+mn-lt"/>
              </a:defRPr>
            </a:lvl1pPr>
            <a:extLst/>
          </a:lstStyle>
          <a:p>
            <a:pPr>
              <a:defRPr/>
            </a:pPr>
            <a:fld id="{2048139B-9CA7-4EFA-B228-A5C23FB2B7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75" r:id="rId11"/>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itchFamily="34" charset="0"/>
        </a:defRPr>
      </a:lvl2pPr>
      <a:lvl3pPr algn="l" rtl="0" fontAlgn="base">
        <a:spcBef>
          <a:spcPct val="0"/>
        </a:spcBef>
        <a:spcAft>
          <a:spcPct val="0"/>
        </a:spcAft>
        <a:defRPr sz="3800" b="1">
          <a:solidFill>
            <a:schemeClr val="tx1"/>
          </a:solidFill>
          <a:latin typeface="Trebuchet MS" pitchFamily="34" charset="0"/>
        </a:defRPr>
      </a:lvl3pPr>
      <a:lvl4pPr algn="l" rtl="0" fontAlgn="base">
        <a:spcBef>
          <a:spcPct val="0"/>
        </a:spcBef>
        <a:spcAft>
          <a:spcPct val="0"/>
        </a:spcAft>
        <a:defRPr sz="3800" b="1">
          <a:solidFill>
            <a:schemeClr val="tx1"/>
          </a:solidFill>
          <a:latin typeface="Trebuchet MS" pitchFamily="34" charset="0"/>
        </a:defRPr>
      </a:lvl4pPr>
      <a:lvl5pPr algn="l" rtl="0" fontAlgn="base">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533400"/>
            <a:ext cx="5638800" cy="2868168"/>
          </a:xfrm>
        </p:spPr>
        <p:txBody>
          <a:bodyPr/>
          <a:lstStyle/>
          <a:p>
            <a:pPr fontAlgn="auto">
              <a:spcAft>
                <a:spcPts val="0"/>
              </a:spcAft>
              <a:defRPr/>
            </a:pPr>
            <a:r>
              <a:rPr lang="en-US" dirty="0" smtClean="0"/>
              <a:t>SEEING OUR BUILDING AS OTHERS SEE US</a:t>
            </a:r>
            <a:br>
              <a:rPr lang="en-US" dirty="0" smtClean="0"/>
            </a:br>
            <a:endParaRPr lang="en-US" dirty="0"/>
          </a:p>
        </p:txBody>
      </p:sp>
      <p:sp>
        <p:nvSpPr>
          <p:cNvPr id="13314" name="Subtitle 2"/>
          <p:cNvSpPr>
            <a:spLocks noGrp="1"/>
          </p:cNvSpPr>
          <p:nvPr>
            <p:ph type="subTitle" idx="1"/>
          </p:nvPr>
        </p:nvSpPr>
        <p:spPr>
          <a:xfrm>
            <a:off x="3354388" y="3540125"/>
            <a:ext cx="5114925" cy="2555875"/>
          </a:xfrm>
        </p:spPr>
        <p:txBody>
          <a:bodyPr/>
          <a:lstStyle/>
          <a:p>
            <a:r>
              <a:rPr lang="en-US" smtClean="0"/>
              <a:t>What does a visitor experience when they  visit your congregation?</a:t>
            </a:r>
          </a:p>
          <a:p>
            <a:endParaRPr lang="en-US" smtClean="0"/>
          </a:p>
          <a:p>
            <a:endParaRPr lang="en-US" smtClean="0"/>
          </a:p>
          <a:p>
            <a:r>
              <a:rPr lang="en-US" smtClean="0"/>
              <a:t>Rev. Douglas Jones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737360"/>
          </a:xfrm>
        </p:spPr>
        <p:txBody>
          <a:bodyPr/>
          <a:lstStyle/>
          <a:p>
            <a:pPr fontAlgn="auto">
              <a:spcAft>
                <a:spcPts val="0"/>
              </a:spcAft>
              <a:defRPr/>
            </a:pPr>
            <a:r>
              <a:rPr lang="en-US" dirty="0" smtClean="0">
                <a:solidFill>
                  <a:schemeClr val="accent2">
                    <a:lumMod val="75000"/>
                  </a:schemeClr>
                </a:solidFill>
              </a:rPr>
              <a:t>As you drive up and look at the front of the church, you feel </a:t>
            </a:r>
            <a:r>
              <a:rPr lang="en-US" dirty="0" err="1" smtClean="0">
                <a:solidFill>
                  <a:schemeClr val="accent2">
                    <a:lumMod val="75000"/>
                  </a:schemeClr>
                </a:solidFill>
              </a:rPr>
              <a:t>welcomeD</a:t>
            </a:r>
            <a:r>
              <a:rPr lang="en-US" dirty="0" smtClean="0">
                <a:solidFill>
                  <a:schemeClr val="accent2">
                    <a:lumMod val="75000"/>
                  </a:schemeClr>
                </a:solidFill>
              </a:rPr>
              <a:t>.</a:t>
            </a:r>
            <a:endParaRPr lang="en-US" dirty="0">
              <a:solidFill>
                <a:schemeClr val="accent2">
                  <a:lumMod val="75000"/>
                </a:schemeClr>
              </a:solidFill>
            </a:endParaRPr>
          </a:p>
        </p:txBody>
      </p:sp>
      <p:sp>
        <p:nvSpPr>
          <p:cNvPr id="4" name="Content Placeholder 3"/>
          <p:cNvSpPr>
            <a:spLocks noGrp="1"/>
          </p:cNvSpPr>
          <p:nvPr>
            <p:ph idx="1"/>
          </p:nvPr>
        </p:nvSpPr>
        <p:spPr>
          <a:xfrm>
            <a:off x="457200" y="2362200"/>
            <a:ext cx="7239000" cy="3810000"/>
          </a:xfrm>
        </p:spPr>
        <p:txBody>
          <a:bodyPr/>
          <a:lstStyle/>
          <a:p>
            <a:pPr>
              <a:buFont typeface="Wingdings 2" pitchFamily="18" charset="2"/>
              <a:buNone/>
            </a:pPr>
            <a:r>
              <a:rPr lang="en-US" smtClean="0"/>
              <a:t>	A stark, white, cinderblock front elevation suggests a sterile, institutional and cold environment. At one time, such an institutional appearance suggested stability and trustworthiness. But today people are looking for a warmer, more inviting front porch environment. </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10200"/>
            <a:ext cx="7239000" cy="1143000"/>
          </a:xfrm>
        </p:spPr>
        <p:txBody>
          <a:bodyPr/>
          <a:lstStyle/>
          <a:p>
            <a:pPr algn="ctr" fontAlgn="auto">
              <a:spcAft>
                <a:spcPts val="0"/>
              </a:spcAft>
              <a:defRPr/>
            </a:pPr>
            <a:r>
              <a:rPr lang="en-US" dirty="0" smtClean="0">
                <a:solidFill>
                  <a:schemeClr val="accent1">
                    <a:lumMod val="50000"/>
                  </a:schemeClr>
                </a:solidFill>
              </a:rPr>
              <a:t>What is this ??</a:t>
            </a:r>
            <a:endParaRPr lang="en-US" dirty="0">
              <a:solidFill>
                <a:schemeClr val="accent1">
                  <a:lumMod val="50000"/>
                </a:schemeClr>
              </a:solidFill>
            </a:endParaRPr>
          </a:p>
        </p:txBody>
      </p:sp>
      <p:pic>
        <p:nvPicPr>
          <p:cNvPr id="23554" name="Content Placeholder 3" descr="Chinese.jpg"/>
          <p:cNvPicPr>
            <a:picLocks noGrp="1" noChangeAspect="1"/>
          </p:cNvPicPr>
          <p:nvPr>
            <p:ph idx="1"/>
          </p:nvPr>
        </p:nvPicPr>
        <p:blipFill>
          <a:blip r:embed="rId3"/>
          <a:srcRect/>
          <a:stretch>
            <a:fillRect/>
          </a:stretch>
        </p:blipFill>
        <p:spPr>
          <a:xfrm>
            <a:off x="381000" y="228600"/>
            <a:ext cx="7415213" cy="555148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r" fontAlgn="auto">
              <a:spcAft>
                <a:spcPts val="0"/>
              </a:spcAft>
              <a:defRPr/>
            </a:pPr>
            <a:r>
              <a:rPr lang="en-US" dirty="0" smtClean="0">
                <a:solidFill>
                  <a:schemeClr val="accent1">
                    <a:lumMod val="75000"/>
                  </a:schemeClr>
                </a:solidFill>
              </a:rPr>
              <a:t>WHAT does your sign say about your congregation ?</a:t>
            </a:r>
            <a:endParaRPr lang="en-US" dirty="0">
              <a:solidFill>
                <a:schemeClr val="accent1">
                  <a:lumMod val="75000"/>
                </a:schemeClr>
              </a:solidFill>
            </a:endParaRPr>
          </a:p>
        </p:txBody>
      </p:sp>
      <p:sp>
        <p:nvSpPr>
          <p:cNvPr id="5" name="Text Placeholder 4"/>
          <p:cNvSpPr>
            <a:spLocks noGrp="1"/>
          </p:cNvSpPr>
          <p:nvPr>
            <p:ph type="body" idx="1"/>
          </p:nvPr>
        </p:nvSpPr>
        <p:spPr>
          <a:xfrm>
            <a:off x="457200" y="5867400"/>
            <a:ext cx="3521075" cy="457200"/>
          </a:xfrm>
        </p:spPr>
        <p:txBody>
          <a:bodyPr/>
          <a:lstStyle/>
          <a:p>
            <a:r>
              <a:rPr lang="en-US" smtClean="0"/>
              <a:t>Cold Sign</a:t>
            </a:r>
          </a:p>
        </p:txBody>
      </p:sp>
      <p:sp>
        <p:nvSpPr>
          <p:cNvPr id="7" name="Text Placeholder 6"/>
          <p:cNvSpPr>
            <a:spLocks noGrp="1"/>
          </p:cNvSpPr>
          <p:nvPr>
            <p:ph type="body" sz="half" idx="3"/>
          </p:nvPr>
        </p:nvSpPr>
        <p:spPr>
          <a:xfrm>
            <a:off x="4178300" y="5867400"/>
            <a:ext cx="3521075" cy="457200"/>
          </a:xfrm>
        </p:spPr>
        <p:txBody>
          <a:bodyPr/>
          <a:lstStyle/>
          <a:p>
            <a:r>
              <a:rPr lang="en-US" smtClean="0"/>
              <a:t>Warm Sign</a:t>
            </a:r>
          </a:p>
        </p:txBody>
      </p:sp>
      <p:pic>
        <p:nvPicPr>
          <p:cNvPr id="13" name="Content Placeholder 12" descr="P1040050[1].JPG"/>
          <p:cNvPicPr>
            <a:picLocks noGrp="1" noChangeAspect="1"/>
          </p:cNvPicPr>
          <p:nvPr>
            <p:ph sz="quarter" idx="4"/>
          </p:nvPr>
        </p:nvPicPr>
        <p:blipFill>
          <a:blip r:embed="rId3"/>
          <a:srcRect/>
          <a:stretch>
            <a:fillRect/>
          </a:stretch>
        </p:blipFill>
        <p:spPr>
          <a:xfrm>
            <a:off x="4178300" y="1981200"/>
            <a:ext cx="3521075" cy="3108325"/>
          </a:xfrm>
        </p:spPr>
      </p:pic>
      <p:pic>
        <p:nvPicPr>
          <p:cNvPr id="15" name="Content Placeholder 14" descr="PPoint1.jpg"/>
          <p:cNvPicPr>
            <a:picLocks noGrp="1" noChangeAspect="1"/>
          </p:cNvPicPr>
          <p:nvPr>
            <p:ph sz="quarter" idx="2"/>
          </p:nvPr>
        </p:nvPicPr>
        <p:blipFill>
          <a:blip r:embed="rId4"/>
          <a:srcRect/>
          <a:stretch>
            <a:fillRect/>
          </a:stretch>
        </p:blipFill>
        <p:spPr>
          <a:xfrm>
            <a:off x="457200" y="1981200"/>
            <a:ext cx="3521075" cy="30908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bg/>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737360"/>
          </a:xfrm>
        </p:spPr>
        <p:txBody>
          <a:bodyPr/>
          <a:lstStyle/>
          <a:p>
            <a:pPr fontAlgn="auto">
              <a:spcAft>
                <a:spcPts val="0"/>
              </a:spcAft>
              <a:defRPr/>
            </a:pPr>
            <a:r>
              <a:rPr lang="en-US" dirty="0" smtClean="0">
                <a:solidFill>
                  <a:schemeClr val="accent2">
                    <a:lumMod val="75000"/>
                  </a:schemeClr>
                </a:solidFill>
              </a:rPr>
              <a:t>You can easily identify where to enter the parking lot and the building.</a:t>
            </a:r>
            <a:endParaRPr lang="en-US" dirty="0">
              <a:solidFill>
                <a:schemeClr val="accent2">
                  <a:lumMod val="75000"/>
                </a:schemeClr>
              </a:solidFill>
            </a:endParaRPr>
          </a:p>
        </p:txBody>
      </p:sp>
      <p:sp>
        <p:nvSpPr>
          <p:cNvPr id="4" name="Content Placeholder 3"/>
          <p:cNvSpPr>
            <a:spLocks noGrp="1"/>
          </p:cNvSpPr>
          <p:nvPr>
            <p:ph idx="1"/>
          </p:nvPr>
        </p:nvSpPr>
        <p:spPr>
          <a:xfrm>
            <a:off x="457200" y="2362200"/>
            <a:ext cx="7239000" cy="3810000"/>
          </a:xfrm>
        </p:spPr>
        <p:txBody>
          <a:bodyPr/>
          <a:lstStyle/>
          <a:p>
            <a:pPr>
              <a:buFont typeface="Wingdings 2" pitchFamily="18" charset="2"/>
              <a:buNone/>
            </a:pPr>
            <a:r>
              <a:rPr lang="en-US" smtClean="0"/>
              <a:t>	If people cannot readily identify entry points, they will feel uneasy before they enter into the building. They will become more skeptical of each element of your service – simply because of this uneasiness.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737360"/>
          </a:xfrm>
        </p:spPr>
        <p:txBody>
          <a:bodyPr/>
          <a:lstStyle/>
          <a:p>
            <a:pPr fontAlgn="auto">
              <a:spcAft>
                <a:spcPts val="0"/>
              </a:spcAft>
              <a:defRPr/>
            </a:pPr>
            <a:r>
              <a:rPr lang="en-US" dirty="0" smtClean="0">
                <a:solidFill>
                  <a:schemeClr val="accent2">
                    <a:lumMod val="75000"/>
                  </a:schemeClr>
                </a:solidFill>
              </a:rPr>
              <a:t>You can easily identify where to enter the parking lot and the building.</a:t>
            </a:r>
            <a:endParaRPr lang="en-US" dirty="0">
              <a:solidFill>
                <a:schemeClr val="accent2">
                  <a:lumMod val="75000"/>
                </a:schemeClr>
              </a:solidFill>
            </a:endParaRPr>
          </a:p>
        </p:txBody>
      </p:sp>
      <p:sp>
        <p:nvSpPr>
          <p:cNvPr id="26626" name="Content Placeholder 3"/>
          <p:cNvSpPr>
            <a:spLocks noGrp="1"/>
          </p:cNvSpPr>
          <p:nvPr>
            <p:ph idx="1"/>
          </p:nvPr>
        </p:nvSpPr>
        <p:spPr>
          <a:xfrm>
            <a:off x="457200" y="2362200"/>
            <a:ext cx="7239000" cy="3810000"/>
          </a:xfrm>
        </p:spPr>
        <p:txBody>
          <a:bodyPr/>
          <a:lstStyle/>
          <a:p>
            <a:pPr>
              <a:buFont typeface="Wingdings 2" pitchFamily="18" charset="2"/>
              <a:buNone/>
            </a:pPr>
            <a:r>
              <a:rPr lang="en-US" smtClean="0"/>
              <a:t>	Many churches have a less public but more convenient entrance. The enlightened attendees gravitate toward that entrance. The newcomer will ALWAYS choose the less convenient but more clearly indicated main entrance. If the visitor sees others using another entrance, they will feel alienated and different even before setting foot in the building.</a:t>
            </a:r>
          </a:p>
          <a:p>
            <a:pPr>
              <a:buFont typeface="Wingdings 2" pitchFamily="18" charset="2"/>
              <a:buNone/>
            </a:pPr>
            <a:endParaRPr lang="en-US" smtClean="0"/>
          </a:p>
          <a:p>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lstStyle/>
          <a:p>
            <a:pPr algn="ctr" fontAlgn="auto">
              <a:spcAft>
                <a:spcPts val="0"/>
              </a:spcAft>
              <a:defRPr/>
            </a:pPr>
            <a:r>
              <a:rPr lang="en-US" dirty="0" smtClean="0">
                <a:solidFill>
                  <a:schemeClr val="accent1">
                    <a:lumMod val="50000"/>
                  </a:schemeClr>
                </a:solidFill>
              </a:rPr>
              <a:t>Where do you enter ?</a:t>
            </a:r>
            <a:endParaRPr lang="en-US" dirty="0">
              <a:solidFill>
                <a:schemeClr val="accent1">
                  <a:lumMod val="50000"/>
                </a:schemeClr>
              </a:solidFill>
            </a:endParaRPr>
          </a:p>
        </p:txBody>
      </p:sp>
      <p:pic>
        <p:nvPicPr>
          <p:cNvPr id="27650" name="Content Placeholder 3" descr="stpauls.jpg"/>
          <p:cNvPicPr>
            <a:picLocks noGrp="1" noChangeAspect="1"/>
          </p:cNvPicPr>
          <p:nvPr>
            <p:ph idx="1"/>
          </p:nvPr>
        </p:nvPicPr>
        <p:blipFill>
          <a:blip r:embed="rId3"/>
          <a:srcRect/>
          <a:stretch>
            <a:fillRect/>
          </a:stretch>
        </p:blipFill>
        <p:spPr>
          <a:xfrm>
            <a:off x="533400" y="1295400"/>
            <a:ext cx="7202488" cy="51736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239000" cy="746760"/>
          </a:xfrm>
        </p:spPr>
        <p:txBody>
          <a:bodyPr/>
          <a:lstStyle/>
          <a:p>
            <a:pPr algn="ctr" fontAlgn="auto">
              <a:spcAft>
                <a:spcPts val="0"/>
              </a:spcAft>
              <a:defRPr/>
            </a:pPr>
            <a:r>
              <a:rPr lang="en-US" dirty="0" smtClean="0">
                <a:solidFill>
                  <a:schemeClr val="accent1">
                    <a:lumMod val="50000"/>
                  </a:schemeClr>
                </a:solidFill>
              </a:rPr>
              <a:t>Let’s play Find the door</a:t>
            </a:r>
            <a:endParaRPr lang="en-US" dirty="0">
              <a:solidFill>
                <a:schemeClr val="accent1">
                  <a:lumMod val="50000"/>
                </a:schemeClr>
              </a:solidFill>
            </a:endParaRPr>
          </a:p>
        </p:txBody>
      </p:sp>
      <p:pic>
        <p:nvPicPr>
          <p:cNvPr id="6" name="Content Placeholder 5" descr="P1050151.JPG"/>
          <p:cNvPicPr>
            <a:picLocks noGrp="1" noChangeAspect="1"/>
          </p:cNvPicPr>
          <p:nvPr>
            <p:ph idx="1"/>
          </p:nvPr>
        </p:nvPicPr>
        <p:blipFill>
          <a:blip r:embed="rId3"/>
          <a:stretch>
            <a:fillRect/>
          </a:stretch>
        </p:blipFill>
        <p:spPr>
          <a:xfrm>
            <a:off x="762000" y="1447800"/>
            <a:ext cx="6577013" cy="4932363"/>
          </a:xfrm>
          <a:ln>
            <a:solidFill>
              <a:schemeClr val="tx2">
                <a:lumMod val="50000"/>
              </a:schemeClr>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239000" cy="746760"/>
          </a:xfrm>
        </p:spPr>
        <p:txBody>
          <a:bodyPr/>
          <a:lstStyle/>
          <a:p>
            <a:pPr algn="ctr" fontAlgn="auto">
              <a:spcAft>
                <a:spcPts val="0"/>
              </a:spcAft>
              <a:defRPr/>
            </a:pPr>
            <a:r>
              <a:rPr lang="en-US" dirty="0" smtClean="0">
                <a:solidFill>
                  <a:schemeClr val="accent1">
                    <a:lumMod val="50000"/>
                  </a:schemeClr>
                </a:solidFill>
              </a:rPr>
              <a:t>Wrong! It’s here.</a:t>
            </a:r>
            <a:endParaRPr lang="en-US" dirty="0">
              <a:solidFill>
                <a:schemeClr val="accent1">
                  <a:lumMod val="50000"/>
                </a:schemeClr>
              </a:solidFill>
            </a:endParaRPr>
          </a:p>
        </p:txBody>
      </p:sp>
      <p:pic>
        <p:nvPicPr>
          <p:cNvPr id="29698" name="Content Placeholder 4" descr="P1050153.JPG"/>
          <p:cNvPicPr>
            <a:picLocks noGrp="1" noChangeAspect="1"/>
          </p:cNvPicPr>
          <p:nvPr>
            <p:ph idx="1"/>
          </p:nvPr>
        </p:nvPicPr>
        <p:blipFill>
          <a:blip r:embed="rId3"/>
          <a:srcRect/>
          <a:stretch>
            <a:fillRect/>
          </a:stretch>
        </p:blipFill>
        <p:spPr>
          <a:xfrm>
            <a:off x="838200" y="1371600"/>
            <a:ext cx="6462713" cy="484663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737360"/>
          </a:xfrm>
        </p:spPr>
        <p:txBody>
          <a:bodyPr/>
          <a:lstStyle/>
          <a:p>
            <a:pPr fontAlgn="auto">
              <a:spcAft>
                <a:spcPts val="0"/>
              </a:spcAft>
              <a:defRPr/>
            </a:pPr>
            <a:r>
              <a:rPr lang="en-US" dirty="0" smtClean="0">
                <a:solidFill>
                  <a:schemeClr val="accent2">
                    <a:lumMod val="75000"/>
                  </a:schemeClr>
                </a:solidFill>
              </a:rPr>
              <a:t>Upon entering the building, you can identify where to go next.</a:t>
            </a:r>
            <a:endParaRPr lang="en-US" dirty="0">
              <a:solidFill>
                <a:schemeClr val="accent2">
                  <a:lumMod val="75000"/>
                </a:schemeClr>
              </a:solidFill>
            </a:endParaRPr>
          </a:p>
        </p:txBody>
      </p:sp>
      <p:sp>
        <p:nvSpPr>
          <p:cNvPr id="4" name="Content Placeholder 3"/>
          <p:cNvSpPr>
            <a:spLocks noGrp="1"/>
          </p:cNvSpPr>
          <p:nvPr>
            <p:ph idx="1"/>
          </p:nvPr>
        </p:nvSpPr>
        <p:spPr>
          <a:xfrm>
            <a:off x="457200" y="2362200"/>
            <a:ext cx="7239000" cy="3810000"/>
          </a:xfrm>
        </p:spPr>
        <p:txBody>
          <a:bodyPr/>
          <a:lstStyle/>
          <a:p>
            <a:pPr>
              <a:buFont typeface="Wingdings 2" pitchFamily="18" charset="2"/>
              <a:buNone/>
            </a:pPr>
            <a:r>
              <a:rPr lang="en-US" smtClean="0"/>
              <a:t>	Uneasiness turns into real discomfort when visitors cannot figure out where to go after entering a building. The longer it takes to figure out the circulation pattern, the more anxiety builds. </a:t>
            </a:r>
          </a:p>
          <a:p>
            <a:pPr>
              <a:buFont typeface="Wingdings 2" pitchFamily="18" charset="2"/>
              <a:buNone/>
            </a:pPr>
            <a:endParaRPr lang="en-US" smtClean="0"/>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67"/>
          <p:cNvSpPr>
            <a:spLocks noChangeArrowheads="1"/>
          </p:cNvSpPr>
          <p:nvPr/>
        </p:nvSpPr>
        <p:spPr bwMode="auto">
          <a:xfrm>
            <a:off x="228600" y="5934075"/>
            <a:ext cx="685800" cy="376238"/>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746" name="Rectangle 68"/>
          <p:cNvSpPr>
            <a:spLocks noChangeArrowheads="1"/>
          </p:cNvSpPr>
          <p:nvPr/>
        </p:nvSpPr>
        <p:spPr bwMode="auto">
          <a:xfrm>
            <a:off x="228600" y="4976813"/>
            <a:ext cx="685800" cy="952500"/>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747" name="Rectangle 63"/>
          <p:cNvSpPr>
            <a:spLocks noChangeArrowheads="1"/>
          </p:cNvSpPr>
          <p:nvPr/>
        </p:nvSpPr>
        <p:spPr bwMode="auto">
          <a:xfrm>
            <a:off x="228600" y="4410075"/>
            <a:ext cx="685800" cy="561975"/>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748" name="Rectangle 49"/>
          <p:cNvSpPr>
            <a:spLocks noChangeArrowheads="1"/>
          </p:cNvSpPr>
          <p:nvPr/>
        </p:nvSpPr>
        <p:spPr bwMode="auto">
          <a:xfrm>
            <a:off x="2508250" y="2781300"/>
            <a:ext cx="501650" cy="381000"/>
          </a:xfrm>
          <a:prstGeom prst="rect">
            <a:avLst/>
          </a:prstGeom>
          <a:noFill/>
          <a:ln w="9525">
            <a:noFill/>
            <a:miter lim="800000"/>
            <a:headEnd/>
            <a:tailEnd/>
          </a:ln>
        </p:spPr>
        <p:txBody>
          <a:bodyPr wrap="none" anchor="ctr"/>
          <a:lstStyle/>
          <a:p>
            <a:endParaRPr lang="en-US">
              <a:latin typeface="Trebuchet MS" pitchFamily="34" charset="0"/>
            </a:endParaRPr>
          </a:p>
        </p:txBody>
      </p:sp>
      <p:sp>
        <p:nvSpPr>
          <p:cNvPr id="31749" name="Rectangle 41"/>
          <p:cNvSpPr>
            <a:spLocks noChangeArrowheads="1"/>
          </p:cNvSpPr>
          <p:nvPr/>
        </p:nvSpPr>
        <p:spPr bwMode="auto">
          <a:xfrm>
            <a:off x="228600" y="3848100"/>
            <a:ext cx="685800" cy="566738"/>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750" name="Rectangle 2"/>
          <p:cNvSpPr>
            <a:spLocks noChangeArrowheads="1"/>
          </p:cNvSpPr>
          <p:nvPr/>
        </p:nvSpPr>
        <p:spPr bwMode="auto">
          <a:xfrm>
            <a:off x="228600" y="190500"/>
            <a:ext cx="1143000" cy="566738"/>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751" name="Rectangle 6"/>
          <p:cNvSpPr>
            <a:spLocks noChangeArrowheads="1"/>
          </p:cNvSpPr>
          <p:nvPr/>
        </p:nvSpPr>
        <p:spPr bwMode="auto">
          <a:xfrm>
            <a:off x="228600" y="1038225"/>
            <a:ext cx="1143000" cy="566738"/>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752" name="Rectangle 7"/>
          <p:cNvSpPr>
            <a:spLocks noChangeArrowheads="1"/>
          </p:cNvSpPr>
          <p:nvPr/>
        </p:nvSpPr>
        <p:spPr bwMode="auto">
          <a:xfrm>
            <a:off x="228600" y="1604963"/>
            <a:ext cx="1143000" cy="566737"/>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753" name="Rectangle 8"/>
          <p:cNvSpPr>
            <a:spLocks noChangeArrowheads="1"/>
          </p:cNvSpPr>
          <p:nvPr/>
        </p:nvSpPr>
        <p:spPr bwMode="auto">
          <a:xfrm>
            <a:off x="228600" y="2171700"/>
            <a:ext cx="1143000" cy="590550"/>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754" name="Rectangle 10"/>
          <p:cNvSpPr>
            <a:spLocks noChangeArrowheads="1"/>
          </p:cNvSpPr>
          <p:nvPr/>
        </p:nvSpPr>
        <p:spPr bwMode="auto">
          <a:xfrm>
            <a:off x="1905000" y="190500"/>
            <a:ext cx="1143000" cy="566738"/>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755" name="Rectangle 11"/>
          <p:cNvSpPr>
            <a:spLocks noChangeArrowheads="1"/>
          </p:cNvSpPr>
          <p:nvPr/>
        </p:nvSpPr>
        <p:spPr bwMode="auto">
          <a:xfrm>
            <a:off x="1905000" y="766763"/>
            <a:ext cx="1143000" cy="566737"/>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756" name="Rectangle 12"/>
          <p:cNvSpPr>
            <a:spLocks noChangeArrowheads="1"/>
          </p:cNvSpPr>
          <p:nvPr/>
        </p:nvSpPr>
        <p:spPr bwMode="auto">
          <a:xfrm>
            <a:off x="1905000" y="1333500"/>
            <a:ext cx="1143000" cy="566738"/>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757" name="Rectangle 13"/>
          <p:cNvSpPr>
            <a:spLocks noChangeArrowheads="1"/>
          </p:cNvSpPr>
          <p:nvPr/>
        </p:nvSpPr>
        <p:spPr bwMode="auto">
          <a:xfrm>
            <a:off x="1905000" y="1900238"/>
            <a:ext cx="1143000" cy="566737"/>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758" name="Rectangle 14"/>
          <p:cNvSpPr>
            <a:spLocks noChangeArrowheads="1"/>
          </p:cNvSpPr>
          <p:nvPr/>
        </p:nvSpPr>
        <p:spPr bwMode="auto">
          <a:xfrm>
            <a:off x="228600" y="2781300"/>
            <a:ext cx="685800" cy="1066800"/>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759" name="Line 15"/>
          <p:cNvSpPr>
            <a:spLocks noChangeShapeType="1"/>
          </p:cNvSpPr>
          <p:nvPr/>
        </p:nvSpPr>
        <p:spPr bwMode="auto">
          <a:xfrm>
            <a:off x="223838" y="2767013"/>
            <a:ext cx="2286000" cy="0"/>
          </a:xfrm>
          <a:prstGeom prst="line">
            <a:avLst/>
          </a:prstGeom>
          <a:noFill/>
          <a:ln w="38100">
            <a:solidFill>
              <a:schemeClr val="tx1"/>
            </a:solidFill>
            <a:round/>
            <a:headEnd/>
            <a:tailEnd/>
          </a:ln>
        </p:spPr>
        <p:txBody>
          <a:bodyPr wrap="none" anchor="ctr"/>
          <a:lstStyle/>
          <a:p>
            <a:endParaRPr lang="en-US"/>
          </a:p>
        </p:txBody>
      </p:sp>
      <p:sp>
        <p:nvSpPr>
          <p:cNvPr id="31760" name="Line 16"/>
          <p:cNvSpPr>
            <a:spLocks noChangeShapeType="1"/>
          </p:cNvSpPr>
          <p:nvPr/>
        </p:nvSpPr>
        <p:spPr bwMode="auto">
          <a:xfrm>
            <a:off x="1371600" y="2462213"/>
            <a:ext cx="228600" cy="0"/>
          </a:xfrm>
          <a:prstGeom prst="line">
            <a:avLst/>
          </a:prstGeom>
          <a:noFill/>
          <a:ln w="38100">
            <a:solidFill>
              <a:schemeClr val="tx1"/>
            </a:solidFill>
            <a:round/>
            <a:headEnd/>
            <a:tailEnd/>
          </a:ln>
        </p:spPr>
        <p:txBody>
          <a:bodyPr wrap="none" anchor="ctr"/>
          <a:lstStyle/>
          <a:p>
            <a:endParaRPr lang="en-US"/>
          </a:p>
        </p:txBody>
      </p:sp>
      <p:sp>
        <p:nvSpPr>
          <p:cNvPr id="31761" name="Line 17"/>
          <p:cNvSpPr>
            <a:spLocks noChangeShapeType="1"/>
          </p:cNvSpPr>
          <p:nvPr/>
        </p:nvSpPr>
        <p:spPr bwMode="auto">
          <a:xfrm flipV="1">
            <a:off x="1371600" y="495300"/>
            <a:ext cx="0" cy="228600"/>
          </a:xfrm>
          <a:prstGeom prst="line">
            <a:avLst/>
          </a:prstGeom>
          <a:noFill/>
          <a:ln w="38100">
            <a:solidFill>
              <a:schemeClr val="bg1"/>
            </a:solidFill>
            <a:round/>
            <a:headEnd/>
            <a:tailEnd/>
          </a:ln>
        </p:spPr>
        <p:txBody>
          <a:bodyPr wrap="none" anchor="ctr"/>
          <a:lstStyle/>
          <a:p>
            <a:endParaRPr lang="en-US"/>
          </a:p>
        </p:txBody>
      </p:sp>
      <p:sp>
        <p:nvSpPr>
          <p:cNvPr id="31762" name="Line 18"/>
          <p:cNvSpPr>
            <a:spLocks noChangeShapeType="1"/>
          </p:cNvSpPr>
          <p:nvPr/>
        </p:nvSpPr>
        <p:spPr bwMode="auto">
          <a:xfrm flipV="1">
            <a:off x="1371600" y="1333500"/>
            <a:ext cx="0" cy="228600"/>
          </a:xfrm>
          <a:prstGeom prst="line">
            <a:avLst/>
          </a:prstGeom>
          <a:noFill/>
          <a:ln w="38100">
            <a:solidFill>
              <a:schemeClr val="bg1"/>
            </a:solidFill>
            <a:round/>
            <a:headEnd/>
            <a:tailEnd/>
          </a:ln>
        </p:spPr>
        <p:txBody>
          <a:bodyPr wrap="none" anchor="ctr"/>
          <a:lstStyle/>
          <a:p>
            <a:endParaRPr lang="en-US"/>
          </a:p>
        </p:txBody>
      </p:sp>
      <p:sp>
        <p:nvSpPr>
          <p:cNvPr id="31763" name="Line 19"/>
          <p:cNvSpPr>
            <a:spLocks noChangeShapeType="1"/>
          </p:cNvSpPr>
          <p:nvPr/>
        </p:nvSpPr>
        <p:spPr bwMode="auto">
          <a:xfrm flipV="1">
            <a:off x="1371600" y="1866900"/>
            <a:ext cx="0" cy="228600"/>
          </a:xfrm>
          <a:prstGeom prst="line">
            <a:avLst/>
          </a:prstGeom>
          <a:noFill/>
          <a:ln w="38100">
            <a:solidFill>
              <a:schemeClr val="bg1"/>
            </a:solidFill>
            <a:round/>
            <a:headEnd/>
            <a:tailEnd/>
          </a:ln>
        </p:spPr>
        <p:txBody>
          <a:bodyPr wrap="none" anchor="ctr"/>
          <a:lstStyle/>
          <a:p>
            <a:endParaRPr lang="en-US"/>
          </a:p>
        </p:txBody>
      </p:sp>
      <p:sp>
        <p:nvSpPr>
          <p:cNvPr id="31764" name="Line 20"/>
          <p:cNvSpPr>
            <a:spLocks noChangeShapeType="1"/>
          </p:cNvSpPr>
          <p:nvPr/>
        </p:nvSpPr>
        <p:spPr bwMode="auto">
          <a:xfrm flipV="1">
            <a:off x="1371600" y="2171700"/>
            <a:ext cx="0" cy="228600"/>
          </a:xfrm>
          <a:prstGeom prst="line">
            <a:avLst/>
          </a:prstGeom>
          <a:noFill/>
          <a:ln w="38100">
            <a:solidFill>
              <a:schemeClr val="bg1"/>
            </a:solidFill>
            <a:round/>
            <a:headEnd/>
            <a:tailEnd/>
          </a:ln>
        </p:spPr>
        <p:txBody>
          <a:bodyPr wrap="none" anchor="ctr"/>
          <a:lstStyle/>
          <a:p>
            <a:endParaRPr lang="en-US"/>
          </a:p>
        </p:txBody>
      </p:sp>
      <p:sp>
        <p:nvSpPr>
          <p:cNvPr id="31765" name="Line 21"/>
          <p:cNvSpPr>
            <a:spLocks noChangeShapeType="1"/>
          </p:cNvSpPr>
          <p:nvPr/>
        </p:nvSpPr>
        <p:spPr bwMode="auto">
          <a:xfrm flipV="1">
            <a:off x="1905000" y="495300"/>
            <a:ext cx="0" cy="228600"/>
          </a:xfrm>
          <a:prstGeom prst="line">
            <a:avLst/>
          </a:prstGeom>
          <a:noFill/>
          <a:ln w="38100">
            <a:solidFill>
              <a:schemeClr val="bg1"/>
            </a:solidFill>
            <a:round/>
            <a:headEnd/>
            <a:tailEnd/>
          </a:ln>
        </p:spPr>
        <p:txBody>
          <a:bodyPr wrap="none" anchor="ctr"/>
          <a:lstStyle/>
          <a:p>
            <a:endParaRPr lang="en-US"/>
          </a:p>
        </p:txBody>
      </p:sp>
      <p:sp>
        <p:nvSpPr>
          <p:cNvPr id="31766" name="Line 22"/>
          <p:cNvSpPr>
            <a:spLocks noChangeShapeType="1"/>
          </p:cNvSpPr>
          <p:nvPr/>
        </p:nvSpPr>
        <p:spPr bwMode="auto">
          <a:xfrm flipV="1">
            <a:off x="1905000" y="952500"/>
            <a:ext cx="0" cy="228600"/>
          </a:xfrm>
          <a:prstGeom prst="line">
            <a:avLst/>
          </a:prstGeom>
          <a:noFill/>
          <a:ln w="38100">
            <a:solidFill>
              <a:schemeClr val="bg1"/>
            </a:solidFill>
            <a:round/>
            <a:headEnd/>
            <a:tailEnd/>
          </a:ln>
        </p:spPr>
        <p:txBody>
          <a:bodyPr wrap="none" anchor="ctr"/>
          <a:lstStyle/>
          <a:p>
            <a:endParaRPr lang="en-US"/>
          </a:p>
        </p:txBody>
      </p:sp>
      <p:sp>
        <p:nvSpPr>
          <p:cNvPr id="31767" name="Line 23"/>
          <p:cNvSpPr>
            <a:spLocks noChangeShapeType="1"/>
          </p:cNvSpPr>
          <p:nvPr/>
        </p:nvSpPr>
        <p:spPr bwMode="auto">
          <a:xfrm flipV="1">
            <a:off x="1905000" y="1562100"/>
            <a:ext cx="0" cy="228600"/>
          </a:xfrm>
          <a:prstGeom prst="line">
            <a:avLst/>
          </a:prstGeom>
          <a:noFill/>
          <a:ln w="38100">
            <a:solidFill>
              <a:schemeClr val="bg1"/>
            </a:solidFill>
            <a:round/>
            <a:headEnd/>
            <a:tailEnd/>
          </a:ln>
        </p:spPr>
        <p:txBody>
          <a:bodyPr wrap="none" anchor="ctr"/>
          <a:lstStyle/>
          <a:p>
            <a:endParaRPr lang="en-US"/>
          </a:p>
        </p:txBody>
      </p:sp>
      <p:sp>
        <p:nvSpPr>
          <p:cNvPr id="31768" name="Line 24"/>
          <p:cNvSpPr>
            <a:spLocks noChangeShapeType="1"/>
          </p:cNvSpPr>
          <p:nvPr/>
        </p:nvSpPr>
        <p:spPr bwMode="auto">
          <a:xfrm flipV="1">
            <a:off x="1905000" y="2019300"/>
            <a:ext cx="0" cy="228600"/>
          </a:xfrm>
          <a:prstGeom prst="line">
            <a:avLst/>
          </a:prstGeom>
          <a:noFill/>
          <a:ln w="38100">
            <a:solidFill>
              <a:schemeClr val="bg1"/>
            </a:solidFill>
            <a:round/>
            <a:headEnd/>
            <a:tailEnd/>
          </a:ln>
        </p:spPr>
        <p:txBody>
          <a:bodyPr wrap="none" anchor="ctr"/>
          <a:lstStyle/>
          <a:p>
            <a:endParaRPr lang="en-US"/>
          </a:p>
        </p:txBody>
      </p:sp>
      <p:sp>
        <p:nvSpPr>
          <p:cNvPr id="31769" name="Line 26"/>
          <p:cNvSpPr>
            <a:spLocks noChangeShapeType="1"/>
          </p:cNvSpPr>
          <p:nvPr/>
        </p:nvSpPr>
        <p:spPr bwMode="auto">
          <a:xfrm>
            <a:off x="1752600" y="2462213"/>
            <a:ext cx="152400" cy="0"/>
          </a:xfrm>
          <a:prstGeom prst="line">
            <a:avLst/>
          </a:prstGeom>
          <a:noFill/>
          <a:ln w="38100">
            <a:solidFill>
              <a:schemeClr val="tx1"/>
            </a:solidFill>
            <a:round/>
            <a:headEnd/>
            <a:tailEnd/>
          </a:ln>
        </p:spPr>
        <p:txBody>
          <a:bodyPr wrap="none" anchor="ctr"/>
          <a:lstStyle/>
          <a:p>
            <a:endParaRPr lang="en-US"/>
          </a:p>
        </p:txBody>
      </p:sp>
      <p:sp>
        <p:nvSpPr>
          <p:cNvPr id="31770" name="Line 27"/>
          <p:cNvSpPr>
            <a:spLocks noChangeShapeType="1"/>
          </p:cNvSpPr>
          <p:nvPr/>
        </p:nvSpPr>
        <p:spPr bwMode="auto">
          <a:xfrm>
            <a:off x="1581150" y="2452688"/>
            <a:ext cx="152400" cy="152400"/>
          </a:xfrm>
          <a:prstGeom prst="line">
            <a:avLst/>
          </a:prstGeom>
          <a:noFill/>
          <a:ln w="38100">
            <a:solidFill>
              <a:schemeClr val="tx1"/>
            </a:solidFill>
            <a:round/>
            <a:headEnd/>
            <a:tailEnd/>
          </a:ln>
        </p:spPr>
        <p:txBody>
          <a:bodyPr wrap="none" anchor="ctr"/>
          <a:lstStyle/>
          <a:p>
            <a:endParaRPr lang="en-US"/>
          </a:p>
        </p:txBody>
      </p:sp>
      <p:sp>
        <p:nvSpPr>
          <p:cNvPr id="31771" name="Line 28"/>
          <p:cNvSpPr>
            <a:spLocks noChangeShapeType="1"/>
          </p:cNvSpPr>
          <p:nvPr/>
        </p:nvSpPr>
        <p:spPr bwMode="auto">
          <a:xfrm>
            <a:off x="2505075" y="2767013"/>
            <a:ext cx="228600" cy="0"/>
          </a:xfrm>
          <a:prstGeom prst="line">
            <a:avLst/>
          </a:prstGeom>
          <a:noFill/>
          <a:ln w="38100">
            <a:solidFill>
              <a:schemeClr val="tx1"/>
            </a:solidFill>
            <a:round/>
            <a:headEnd/>
            <a:tailEnd/>
          </a:ln>
        </p:spPr>
        <p:txBody>
          <a:bodyPr wrap="none" anchor="ctr"/>
          <a:lstStyle/>
          <a:p>
            <a:endParaRPr lang="en-US"/>
          </a:p>
        </p:txBody>
      </p:sp>
      <p:sp>
        <p:nvSpPr>
          <p:cNvPr id="31772" name="Line 29"/>
          <p:cNvSpPr>
            <a:spLocks noChangeShapeType="1"/>
          </p:cNvSpPr>
          <p:nvPr/>
        </p:nvSpPr>
        <p:spPr bwMode="auto">
          <a:xfrm>
            <a:off x="2938463" y="2767013"/>
            <a:ext cx="100012" cy="0"/>
          </a:xfrm>
          <a:prstGeom prst="line">
            <a:avLst/>
          </a:prstGeom>
          <a:noFill/>
          <a:ln w="38100">
            <a:solidFill>
              <a:schemeClr val="tx1"/>
            </a:solidFill>
            <a:round/>
            <a:headEnd/>
            <a:tailEnd/>
          </a:ln>
        </p:spPr>
        <p:txBody>
          <a:bodyPr wrap="none" anchor="ctr"/>
          <a:lstStyle/>
          <a:p>
            <a:endParaRPr lang="en-US"/>
          </a:p>
        </p:txBody>
      </p:sp>
      <p:sp>
        <p:nvSpPr>
          <p:cNvPr id="31773" name="Line 30"/>
          <p:cNvSpPr>
            <a:spLocks noChangeShapeType="1"/>
          </p:cNvSpPr>
          <p:nvPr/>
        </p:nvSpPr>
        <p:spPr bwMode="auto">
          <a:xfrm>
            <a:off x="2800350" y="2614613"/>
            <a:ext cx="152400" cy="152400"/>
          </a:xfrm>
          <a:prstGeom prst="line">
            <a:avLst/>
          </a:prstGeom>
          <a:noFill/>
          <a:ln w="38100">
            <a:solidFill>
              <a:schemeClr val="tx1"/>
            </a:solidFill>
            <a:round/>
            <a:headEnd/>
            <a:tailEnd/>
          </a:ln>
        </p:spPr>
        <p:txBody>
          <a:bodyPr wrap="none" anchor="ctr"/>
          <a:lstStyle/>
          <a:p>
            <a:endParaRPr lang="en-US"/>
          </a:p>
        </p:txBody>
      </p:sp>
      <p:sp>
        <p:nvSpPr>
          <p:cNvPr id="31774" name="Line 31"/>
          <p:cNvSpPr>
            <a:spLocks noChangeShapeType="1"/>
          </p:cNvSpPr>
          <p:nvPr/>
        </p:nvSpPr>
        <p:spPr bwMode="auto">
          <a:xfrm>
            <a:off x="3019425" y="2771775"/>
            <a:ext cx="0" cy="447675"/>
          </a:xfrm>
          <a:prstGeom prst="line">
            <a:avLst/>
          </a:prstGeom>
          <a:noFill/>
          <a:ln w="38100">
            <a:solidFill>
              <a:schemeClr val="tx1"/>
            </a:solidFill>
            <a:round/>
            <a:headEnd/>
            <a:tailEnd/>
          </a:ln>
        </p:spPr>
        <p:txBody>
          <a:bodyPr wrap="none" anchor="ctr"/>
          <a:lstStyle/>
          <a:p>
            <a:endParaRPr lang="en-US"/>
          </a:p>
        </p:txBody>
      </p:sp>
      <p:sp>
        <p:nvSpPr>
          <p:cNvPr id="31775" name="Line 32"/>
          <p:cNvSpPr>
            <a:spLocks noChangeShapeType="1"/>
          </p:cNvSpPr>
          <p:nvPr/>
        </p:nvSpPr>
        <p:spPr bwMode="auto">
          <a:xfrm>
            <a:off x="3030538" y="2462213"/>
            <a:ext cx="152400" cy="152400"/>
          </a:xfrm>
          <a:prstGeom prst="line">
            <a:avLst/>
          </a:prstGeom>
          <a:noFill/>
          <a:ln w="38100">
            <a:solidFill>
              <a:schemeClr val="tx1"/>
            </a:solidFill>
            <a:round/>
            <a:headEnd/>
            <a:tailEnd/>
          </a:ln>
        </p:spPr>
        <p:txBody>
          <a:bodyPr wrap="none" anchor="ctr"/>
          <a:lstStyle/>
          <a:p>
            <a:endParaRPr lang="en-US"/>
          </a:p>
        </p:txBody>
      </p:sp>
      <p:sp>
        <p:nvSpPr>
          <p:cNvPr id="31776" name="Line 33"/>
          <p:cNvSpPr>
            <a:spLocks noChangeShapeType="1"/>
          </p:cNvSpPr>
          <p:nvPr/>
        </p:nvSpPr>
        <p:spPr bwMode="auto">
          <a:xfrm flipV="1">
            <a:off x="3019425" y="2646363"/>
            <a:ext cx="0" cy="103187"/>
          </a:xfrm>
          <a:prstGeom prst="line">
            <a:avLst/>
          </a:prstGeom>
          <a:noFill/>
          <a:ln w="38100">
            <a:solidFill>
              <a:schemeClr val="tx1"/>
            </a:solidFill>
            <a:round/>
            <a:headEnd/>
            <a:tailEnd/>
          </a:ln>
        </p:spPr>
        <p:txBody>
          <a:bodyPr wrap="none" anchor="ctr"/>
          <a:lstStyle/>
          <a:p>
            <a:endParaRPr lang="en-US"/>
          </a:p>
        </p:txBody>
      </p:sp>
      <p:sp>
        <p:nvSpPr>
          <p:cNvPr id="31777" name="Line 34"/>
          <p:cNvSpPr>
            <a:spLocks noChangeShapeType="1"/>
          </p:cNvSpPr>
          <p:nvPr/>
        </p:nvSpPr>
        <p:spPr bwMode="auto">
          <a:xfrm>
            <a:off x="80963" y="901700"/>
            <a:ext cx="152400" cy="152400"/>
          </a:xfrm>
          <a:prstGeom prst="line">
            <a:avLst/>
          </a:prstGeom>
          <a:noFill/>
          <a:ln w="38100">
            <a:solidFill>
              <a:schemeClr val="tx1"/>
            </a:solidFill>
            <a:round/>
            <a:headEnd/>
            <a:tailEnd/>
          </a:ln>
        </p:spPr>
        <p:txBody>
          <a:bodyPr wrap="none" anchor="ctr"/>
          <a:lstStyle/>
          <a:p>
            <a:endParaRPr lang="en-US"/>
          </a:p>
        </p:txBody>
      </p:sp>
      <p:sp>
        <p:nvSpPr>
          <p:cNvPr id="31778" name="Line 35"/>
          <p:cNvSpPr>
            <a:spLocks noChangeShapeType="1"/>
          </p:cNvSpPr>
          <p:nvPr/>
        </p:nvSpPr>
        <p:spPr bwMode="auto">
          <a:xfrm flipV="1">
            <a:off x="227013" y="180975"/>
            <a:ext cx="0" cy="665163"/>
          </a:xfrm>
          <a:prstGeom prst="line">
            <a:avLst/>
          </a:prstGeom>
          <a:noFill/>
          <a:ln w="38100">
            <a:solidFill>
              <a:schemeClr val="tx1"/>
            </a:solidFill>
            <a:round/>
            <a:headEnd/>
            <a:tailEnd/>
          </a:ln>
        </p:spPr>
        <p:txBody>
          <a:bodyPr wrap="none" anchor="ctr"/>
          <a:lstStyle/>
          <a:p>
            <a:endParaRPr lang="en-US"/>
          </a:p>
        </p:txBody>
      </p:sp>
      <p:sp>
        <p:nvSpPr>
          <p:cNvPr id="31779" name="Line 37"/>
          <p:cNvSpPr>
            <a:spLocks noChangeShapeType="1"/>
          </p:cNvSpPr>
          <p:nvPr/>
        </p:nvSpPr>
        <p:spPr bwMode="auto">
          <a:xfrm>
            <a:off x="220663" y="185738"/>
            <a:ext cx="2809875" cy="0"/>
          </a:xfrm>
          <a:prstGeom prst="line">
            <a:avLst/>
          </a:prstGeom>
          <a:noFill/>
          <a:ln w="38100">
            <a:solidFill>
              <a:schemeClr val="tx1"/>
            </a:solidFill>
            <a:round/>
            <a:headEnd/>
            <a:tailEnd/>
          </a:ln>
        </p:spPr>
        <p:txBody>
          <a:bodyPr wrap="none" anchor="ctr"/>
          <a:lstStyle/>
          <a:p>
            <a:endParaRPr lang="en-US"/>
          </a:p>
        </p:txBody>
      </p:sp>
      <p:sp>
        <p:nvSpPr>
          <p:cNvPr id="31780" name="Line 38"/>
          <p:cNvSpPr>
            <a:spLocks noChangeShapeType="1"/>
          </p:cNvSpPr>
          <p:nvPr/>
        </p:nvSpPr>
        <p:spPr bwMode="auto">
          <a:xfrm>
            <a:off x="3038475" y="190500"/>
            <a:ext cx="0" cy="2266950"/>
          </a:xfrm>
          <a:prstGeom prst="line">
            <a:avLst/>
          </a:prstGeom>
          <a:noFill/>
          <a:ln w="38100">
            <a:solidFill>
              <a:schemeClr val="tx1"/>
            </a:solidFill>
            <a:round/>
            <a:headEnd/>
            <a:tailEnd/>
          </a:ln>
        </p:spPr>
        <p:txBody>
          <a:bodyPr wrap="none" anchor="ctr"/>
          <a:lstStyle/>
          <a:p>
            <a:endParaRPr lang="en-US"/>
          </a:p>
        </p:txBody>
      </p:sp>
      <p:sp>
        <p:nvSpPr>
          <p:cNvPr id="31781" name="Rectangle 40"/>
          <p:cNvSpPr>
            <a:spLocks noChangeArrowheads="1"/>
          </p:cNvSpPr>
          <p:nvPr/>
        </p:nvSpPr>
        <p:spPr bwMode="auto">
          <a:xfrm>
            <a:off x="914400" y="2781300"/>
            <a:ext cx="1600200" cy="381000"/>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782" name="Rectangle 42"/>
          <p:cNvSpPr>
            <a:spLocks noChangeArrowheads="1"/>
          </p:cNvSpPr>
          <p:nvPr/>
        </p:nvSpPr>
        <p:spPr bwMode="auto">
          <a:xfrm>
            <a:off x="914400" y="3162300"/>
            <a:ext cx="2095500" cy="1250950"/>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783" name="Line 43"/>
          <p:cNvSpPr>
            <a:spLocks noChangeShapeType="1"/>
          </p:cNvSpPr>
          <p:nvPr/>
        </p:nvSpPr>
        <p:spPr bwMode="auto">
          <a:xfrm flipV="1">
            <a:off x="914400" y="3543300"/>
            <a:ext cx="0" cy="228600"/>
          </a:xfrm>
          <a:prstGeom prst="line">
            <a:avLst/>
          </a:prstGeom>
          <a:noFill/>
          <a:ln w="38100">
            <a:solidFill>
              <a:schemeClr val="bg1"/>
            </a:solidFill>
            <a:round/>
            <a:headEnd/>
            <a:tailEnd/>
          </a:ln>
        </p:spPr>
        <p:txBody>
          <a:bodyPr wrap="none" anchor="ctr"/>
          <a:lstStyle/>
          <a:p>
            <a:endParaRPr lang="en-US"/>
          </a:p>
        </p:txBody>
      </p:sp>
      <p:sp>
        <p:nvSpPr>
          <p:cNvPr id="31784" name="Line 44"/>
          <p:cNvSpPr>
            <a:spLocks noChangeShapeType="1"/>
          </p:cNvSpPr>
          <p:nvPr/>
        </p:nvSpPr>
        <p:spPr bwMode="auto">
          <a:xfrm flipV="1">
            <a:off x="914400" y="4000500"/>
            <a:ext cx="0" cy="228600"/>
          </a:xfrm>
          <a:prstGeom prst="line">
            <a:avLst/>
          </a:prstGeom>
          <a:noFill/>
          <a:ln w="38100">
            <a:solidFill>
              <a:schemeClr val="bg1"/>
            </a:solidFill>
            <a:round/>
            <a:headEnd/>
            <a:tailEnd/>
          </a:ln>
        </p:spPr>
        <p:txBody>
          <a:bodyPr wrap="none" anchor="ctr"/>
          <a:lstStyle/>
          <a:p>
            <a:endParaRPr lang="en-US"/>
          </a:p>
        </p:txBody>
      </p:sp>
      <p:sp>
        <p:nvSpPr>
          <p:cNvPr id="31785" name="Line 45"/>
          <p:cNvSpPr>
            <a:spLocks noChangeShapeType="1"/>
          </p:cNvSpPr>
          <p:nvPr/>
        </p:nvSpPr>
        <p:spPr bwMode="auto">
          <a:xfrm flipV="1">
            <a:off x="914400" y="2857500"/>
            <a:ext cx="0" cy="228600"/>
          </a:xfrm>
          <a:prstGeom prst="line">
            <a:avLst/>
          </a:prstGeom>
          <a:noFill/>
          <a:ln w="38100">
            <a:solidFill>
              <a:schemeClr val="bg1"/>
            </a:solidFill>
            <a:round/>
            <a:headEnd/>
            <a:tailEnd/>
          </a:ln>
        </p:spPr>
        <p:txBody>
          <a:bodyPr wrap="none" anchor="ctr"/>
          <a:lstStyle/>
          <a:p>
            <a:endParaRPr lang="en-US"/>
          </a:p>
        </p:txBody>
      </p:sp>
      <p:sp>
        <p:nvSpPr>
          <p:cNvPr id="31786" name="Line 46"/>
          <p:cNvSpPr>
            <a:spLocks noChangeShapeType="1"/>
          </p:cNvSpPr>
          <p:nvPr/>
        </p:nvSpPr>
        <p:spPr bwMode="auto">
          <a:xfrm flipV="1">
            <a:off x="2514600" y="2857500"/>
            <a:ext cx="0" cy="228600"/>
          </a:xfrm>
          <a:prstGeom prst="line">
            <a:avLst/>
          </a:prstGeom>
          <a:noFill/>
          <a:ln w="38100">
            <a:solidFill>
              <a:schemeClr val="bg1"/>
            </a:solidFill>
            <a:round/>
            <a:headEnd/>
            <a:tailEnd/>
          </a:ln>
        </p:spPr>
        <p:txBody>
          <a:bodyPr wrap="none" anchor="ctr"/>
          <a:lstStyle/>
          <a:p>
            <a:endParaRPr lang="en-US"/>
          </a:p>
        </p:txBody>
      </p:sp>
      <p:sp>
        <p:nvSpPr>
          <p:cNvPr id="31787" name="Line 48"/>
          <p:cNvSpPr>
            <a:spLocks noChangeShapeType="1"/>
          </p:cNvSpPr>
          <p:nvPr/>
        </p:nvSpPr>
        <p:spPr bwMode="auto">
          <a:xfrm flipH="1" flipV="1">
            <a:off x="228600" y="3771900"/>
            <a:ext cx="4763" cy="2886075"/>
          </a:xfrm>
          <a:prstGeom prst="line">
            <a:avLst/>
          </a:prstGeom>
          <a:noFill/>
          <a:ln w="38100">
            <a:solidFill>
              <a:schemeClr val="tx1"/>
            </a:solidFill>
            <a:round/>
            <a:headEnd/>
            <a:tailEnd/>
          </a:ln>
        </p:spPr>
        <p:txBody>
          <a:bodyPr wrap="none" anchor="ctr"/>
          <a:lstStyle/>
          <a:p>
            <a:endParaRPr lang="en-US"/>
          </a:p>
        </p:txBody>
      </p:sp>
      <p:sp>
        <p:nvSpPr>
          <p:cNvPr id="31788" name="Rectangle 50"/>
          <p:cNvSpPr>
            <a:spLocks noChangeArrowheads="1"/>
          </p:cNvSpPr>
          <p:nvPr/>
        </p:nvSpPr>
        <p:spPr bwMode="auto">
          <a:xfrm>
            <a:off x="3009900" y="3248025"/>
            <a:ext cx="2601913" cy="381000"/>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789" name="Line 51"/>
          <p:cNvSpPr>
            <a:spLocks noChangeShapeType="1"/>
          </p:cNvSpPr>
          <p:nvPr/>
        </p:nvSpPr>
        <p:spPr bwMode="auto">
          <a:xfrm flipV="1">
            <a:off x="3009900" y="3314700"/>
            <a:ext cx="0" cy="228600"/>
          </a:xfrm>
          <a:prstGeom prst="line">
            <a:avLst/>
          </a:prstGeom>
          <a:noFill/>
          <a:ln w="38100">
            <a:solidFill>
              <a:schemeClr val="bg1"/>
            </a:solidFill>
            <a:round/>
            <a:headEnd/>
            <a:tailEnd/>
          </a:ln>
        </p:spPr>
        <p:txBody>
          <a:bodyPr wrap="none" anchor="ctr"/>
          <a:lstStyle/>
          <a:p>
            <a:endParaRPr lang="en-US"/>
          </a:p>
        </p:txBody>
      </p:sp>
      <p:sp>
        <p:nvSpPr>
          <p:cNvPr id="31790" name="Rectangle 52"/>
          <p:cNvSpPr>
            <a:spLocks noChangeArrowheads="1"/>
          </p:cNvSpPr>
          <p:nvPr/>
        </p:nvSpPr>
        <p:spPr bwMode="auto">
          <a:xfrm>
            <a:off x="3327400" y="3629025"/>
            <a:ext cx="1635125" cy="781050"/>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791" name="Rectangle 53"/>
          <p:cNvSpPr>
            <a:spLocks noChangeArrowheads="1"/>
          </p:cNvSpPr>
          <p:nvPr/>
        </p:nvSpPr>
        <p:spPr bwMode="auto">
          <a:xfrm>
            <a:off x="3016250" y="3635375"/>
            <a:ext cx="304800" cy="781050"/>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792" name="Line 54"/>
          <p:cNvSpPr>
            <a:spLocks noChangeShapeType="1"/>
          </p:cNvSpPr>
          <p:nvPr/>
        </p:nvSpPr>
        <p:spPr bwMode="auto">
          <a:xfrm flipV="1">
            <a:off x="3009900" y="3683000"/>
            <a:ext cx="0" cy="228600"/>
          </a:xfrm>
          <a:prstGeom prst="line">
            <a:avLst/>
          </a:prstGeom>
          <a:noFill/>
          <a:ln w="38100">
            <a:solidFill>
              <a:schemeClr val="bg1"/>
            </a:solidFill>
            <a:round/>
            <a:headEnd/>
            <a:tailEnd/>
          </a:ln>
        </p:spPr>
        <p:txBody>
          <a:bodyPr wrap="none" anchor="ctr"/>
          <a:lstStyle/>
          <a:p>
            <a:endParaRPr lang="en-US"/>
          </a:p>
        </p:txBody>
      </p:sp>
      <p:sp>
        <p:nvSpPr>
          <p:cNvPr id="31793" name="Line 56"/>
          <p:cNvSpPr>
            <a:spLocks noChangeShapeType="1"/>
          </p:cNvSpPr>
          <p:nvPr/>
        </p:nvSpPr>
        <p:spPr bwMode="auto">
          <a:xfrm flipH="1" flipV="1">
            <a:off x="3765550" y="3638550"/>
            <a:ext cx="184150" cy="0"/>
          </a:xfrm>
          <a:prstGeom prst="line">
            <a:avLst/>
          </a:prstGeom>
          <a:noFill/>
          <a:ln w="38100">
            <a:solidFill>
              <a:schemeClr val="bg1"/>
            </a:solidFill>
            <a:round/>
            <a:headEnd/>
            <a:tailEnd/>
          </a:ln>
        </p:spPr>
        <p:txBody>
          <a:bodyPr wrap="none" anchor="ctr"/>
          <a:lstStyle/>
          <a:p>
            <a:endParaRPr lang="en-US"/>
          </a:p>
        </p:txBody>
      </p:sp>
      <p:sp>
        <p:nvSpPr>
          <p:cNvPr id="31794" name="Rectangle 57"/>
          <p:cNvSpPr>
            <a:spLocks noChangeArrowheads="1"/>
          </p:cNvSpPr>
          <p:nvPr/>
        </p:nvSpPr>
        <p:spPr bwMode="auto">
          <a:xfrm>
            <a:off x="1285875" y="4416425"/>
            <a:ext cx="1228725" cy="300038"/>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795" name="Rectangle 58"/>
          <p:cNvSpPr>
            <a:spLocks noChangeArrowheads="1"/>
          </p:cNvSpPr>
          <p:nvPr/>
        </p:nvSpPr>
        <p:spPr bwMode="auto">
          <a:xfrm>
            <a:off x="1285875" y="4716463"/>
            <a:ext cx="1228725" cy="314325"/>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796" name="Rectangle 59"/>
          <p:cNvSpPr>
            <a:spLocks noChangeArrowheads="1"/>
          </p:cNvSpPr>
          <p:nvPr/>
        </p:nvSpPr>
        <p:spPr bwMode="auto">
          <a:xfrm>
            <a:off x="1285875" y="5030788"/>
            <a:ext cx="1228725" cy="285750"/>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797" name="Rectangle 60"/>
          <p:cNvSpPr>
            <a:spLocks noChangeArrowheads="1"/>
          </p:cNvSpPr>
          <p:nvPr/>
        </p:nvSpPr>
        <p:spPr bwMode="auto">
          <a:xfrm>
            <a:off x="1285875" y="5311775"/>
            <a:ext cx="1228725" cy="558800"/>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798" name="Rectangle 61"/>
          <p:cNvSpPr>
            <a:spLocks noChangeArrowheads="1"/>
          </p:cNvSpPr>
          <p:nvPr/>
        </p:nvSpPr>
        <p:spPr bwMode="auto">
          <a:xfrm>
            <a:off x="1285875" y="5880100"/>
            <a:ext cx="1228725" cy="177800"/>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799" name="Line 62"/>
          <p:cNvSpPr>
            <a:spLocks noChangeShapeType="1"/>
          </p:cNvSpPr>
          <p:nvPr/>
        </p:nvSpPr>
        <p:spPr bwMode="auto">
          <a:xfrm flipH="1" flipV="1">
            <a:off x="941388" y="4414838"/>
            <a:ext cx="288925" cy="0"/>
          </a:xfrm>
          <a:prstGeom prst="line">
            <a:avLst/>
          </a:prstGeom>
          <a:noFill/>
          <a:ln w="38100">
            <a:solidFill>
              <a:schemeClr val="bg1"/>
            </a:solidFill>
            <a:round/>
            <a:headEnd/>
            <a:tailEnd/>
          </a:ln>
        </p:spPr>
        <p:txBody>
          <a:bodyPr wrap="none" anchor="ctr"/>
          <a:lstStyle/>
          <a:p>
            <a:endParaRPr lang="en-US"/>
          </a:p>
        </p:txBody>
      </p:sp>
      <p:sp>
        <p:nvSpPr>
          <p:cNvPr id="31800" name="Line 69"/>
          <p:cNvSpPr>
            <a:spLocks noChangeShapeType="1"/>
          </p:cNvSpPr>
          <p:nvPr/>
        </p:nvSpPr>
        <p:spPr bwMode="auto">
          <a:xfrm flipV="1">
            <a:off x="908050" y="4654550"/>
            <a:ext cx="0" cy="228600"/>
          </a:xfrm>
          <a:prstGeom prst="line">
            <a:avLst/>
          </a:prstGeom>
          <a:noFill/>
          <a:ln w="38100">
            <a:solidFill>
              <a:schemeClr val="bg1"/>
            </a:solidFill>
            <a:round/>
            <a:headEnd/>
            <a:tailEnd/>
          </a:ln>
        </p:spPr>
        <p:txBody>
          <a:bodyPr wrap="none" anchor="ctr"/>
          <a:lstStyle/>
          <a:p>
            <a:endParaRPr lang="en-US"/>
          </a:p>
        </p:txBody>
      </p:sp>
      <p:sp>
        <p:nvSpPr>
          <p:cNvPr id="31801" name="Line 70"/>
          <p:cNvSpPr>
            <a:spLocks noChangeShapeType="1"/>
          </p:cNvSpPr>
          <p:nvPr/>
        </p:nvSpPr>
        <p:spPr bwMode="auto">
          <a:xfrm flipV="1">
            <a:off x="909638" y="5100638"/>
            <a:ext cx="0" cy="228600"/>
          </a:xfrm>
          <a:prstGeom prst="line">
            <a:avLst/>
          </a:prstGeom>
          <a:noFill/>
          <a:ln w="38100">
            <a:solidFill>
              <a:schemeClr val="bg1"/>
            </a:solidFill>
            <a:round/>
            <a:headEnd/>
            <a:tailEnd/>
          </a:ln>
        </p:spPr>
        <p:txBody>
          <a:bodyPr wrap="none" anchor="ctr"/>
          <a:lstStyle/>
          <a:p>
            <a:endParaRPr lang="en-US"/>
          </a:p>
        </p:txBody>
      </p:sp>
      <p:sp>
        <p:nvSpPr>
          <p:cNvPr id="31802" name="Line 72"/>
          <p:cNvSpPr>
            <a:spLocks noChangeShapeType="1"/>
          </p:cNvSpPr>
          <p:nvPr/>
        </p:nvSpPr>
        <p:spPr bwMode="auto">
          <a:xfrm flipV="1">
            <a:off x="2508250" y="4483100"/>
            <a:ext cx="0" cy="185738"/>
          </a:xfrm>
          <a:prstGeom prst="line">
            <a:avLst/>
          </a:prstGeom>
          <a:noFill/>
          <a:ln w="38100">
            <a:solidFill>
              <a:schemeClr val="bg1"/>
            </a:solidFill>
            <a:round/>
            <a:headEnd/>
            <a:tailEnd/>
          </a:ln>
        </p:spPr>
        <p:txBody>
          <a:bodyPr wrap="none" anchor="ctr"/>
          <a:lstStyle/>
          <a:p>
            <a:endParaRPr lang="en-US"/>
          </a:p>
        </p:txBody>
      </p:sp>
      <p:sp>
        <p:nvSpPr>
          <p:cNvPr id="31803" name="Line 73"/>
          <p:cNvSpPr>
            <a:spLocks noChangeShapeType="1"/>
          </p:cNvSpPr>
          <p:nvPr/>
        </p:nvSpPr>
        <p:spPr bwMode="auto">
          <a:xfrm flipV="1">
            <a:off x="2513013" y="4802188"/>
            <a:ext cx="0" cy="180975"/>
          </a:xfrm>
          <a:prstGeom prst="line">
            <a:avLst/>
          </a:prstGeom>
          <a:noFill/>
          <a:ln w="38100">
            <a:solidFill>
              <a:schemeClr val="bg1"/>
            </a:solidFill>
            <a:round/>
            <a:headEnd/>
            <a:tailEnd/>
          </a:ln>
        </p:spPr>
        <p:txBody>
          <a:bodyPr wrap="none" anchor="ctr"/>
          <a:lstStyle/>
          <a:p>
            <a:endParaRPr lang="en-US"/>
          </a:p>
        </p:txBody>
      </p:sp>
      <p:sp>
        <p:nvSpPr>
          <p:cNvPr id="31804" name="Line 74"/>
          <p:cNvSpPr>
            <a:spLocks noChangeShapeType="1"/>
          </p:cNvSpPr>
          <p:nvPr/>
        </p:nvSpPr>
        <p:spPr bwMode="auto">
          <a:xfrm flipV="1">
            <a:off x="2503488" y="5092700"/>
            <a:ext cx="0" cy="185738"/>
          </a:xfrm>
          <a:prstGeom prst="line">
            <a:avLst/>
          </a:prstGeom>
          <a:noFill/>
          <a:ln w="38100">
            <a:solidFill>
              <a:schemeClr val="bg1"/>
            </a:solidFill>
            <a:round/>
            <a:headEnd/>
            <a:tailEnd/>
          </a:ln>
        </p:spPr>
        <p:txBody>
          <a:bodyPr wrap="none" anchor="ctr"/>
          <a:lstStyle/>
          <a:p>
            <a:endParaRPr lang="en-US"/>
          </a:p>
        </p:txBody>
      </p:sp>
      <p:sp>
        <p:nvSpPr>
          <p:cNvPr id="31805" name="Line 75"/>
          <p:cNvSpPr>
            <a:spLocks noChangeShapeType="1"/>
          </p:cNvSpPr>
          <p:nvPr/>
        </p:nvSpPr>
        <p:spPr bwMode="auto">
          <a:xfrm flipV="1">
            <a:off x="2508250" y="5397500"/>
            <a:ext cx="0" cy="228600"/>
          </a:xfrm>
          <a:prstGeom prst="line">
            <a:avLst/>
          </a:prstGeom>
          <a:noFill/>
          <a:ln w="38100">
            <a:solidFill>
              <a:schemeClr val="bg1"/>
            </a:solidFill>
            <a:round/>
            <a:headEnd/>
            <a:tailEnd/>
          </a:ln>
        </p:spPr>
        <p:txBody>
          <a:bodyPr wrap="none" anchor="ctr"/>
          <a:lstStyle/>
          <a:p>
            <a:endParaRPr lang="en-US"/>
          </a:p>
        </p:txBody>
      </p:sp>
      <p:sp>
        <p:nvSpPr>
          <p:cNvPr id="31806" name="Rectangle 76"/>
          <p:cNvSpPr>
            <a:spLocks noChangeArrowheads="1"/>
          </p:cNvSpPr>
          <p:nvPr/>
        </p:nvSpPr>
        <p:spPr bwMode="auto">
          <a:xfrm>
            <a:off x="228600" y="6310313"/>
            <a:ext cx="1095375" cy="1587"/>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807" name="Line 77"/>
          <p:cNvSpPr>
            <a:spLocks noChangeShapeType="1"/>
          </p:cNvSpPr>
          <p:nvPr/>
        </p:nvSpPr>
        <p:spPr bwMode="auto">
          <a:xfrm flipH="1" flipV="1">
            <a:off x="684213" y="6310313"/>
            <a:ext cx="184150" cy="0"/>
          </a:xfrm>
          <a:prstGeom prst="line">
            <a:avLst/>
          </a:prstGeom>
          <a:noFill/>
          <a:ln w="38100">
            <a:solidFill>
              <a:schemeClr val="bg1"/>
            </a:solidFill>
            <a:round/>
            <a:headEnd/>
            <a:tailEnd/>
          </a:ln>
        </p:spPr>
        <p:txBody>
          <a:bodyPr wrap="none" anchor="ctr"/>
          <a:lstStyle/>
          <a:p>
            <a:endParaRPr lang="en-US"/>
          </a:p>
        </p:txBody>
      </p:sp>
      <p:sp>
        <p:nvSpPr>
          <p:cNvPr id="31808" name="Line 78"/>
          <p:cNvSpPr>
            <a:spLocks noChangeShapeType="1"/>
          </p:cNvSpPr>
          <p:nvPr/>
        </p:nvSpPr>
        <p:spPr bwMode="auto">
          <a:xfrm flipH="1" flipV="1">
            <a:off x="969963" y="6305550"/>
            <a:ext cx="184150" cy="0"/>
          </a:xfrm>
          <a:prstGeom prst="line">
            <a:avLst/>
          </a:prstGeom>
          <a:noFill/>
          <a:ln w="38100">
            <a:solidFill>
              <a:schemeClr val="bg1"/>
            </a:solidFill>
            <a:round/>
            <a:headEnd/>
            <a:tailEnd/>
          </a:ln>
        </p:spPr>
        <p:txBody>
          <a:bodyPr wrap="none" anchor="ctr"/>
          <a:lstStyle/>
          <a:p>
            <a:endParaRPr lang="en-US"/>
          </a:p>
        </p:txBody>
      </p:sp>
      <p:sp>
        <p:nvSpPr>
          <p:cNvPr id="31809" name="Rectangle 79"/>
          <p:cNvSpPr>
            <a:spLocks noChangeArrowheads="1"/>
          </p:cNvSpPr>
          <p:nvPr/>
        </p:nvSpPr>
        <p:spPr bwMode="auto">
          <a:xfrm>
            <a:off x="1328738" y="6310313"/>
            <a:ext cx="1185862" cy="361950"/>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810" name="Line 80"/>
          <p:cNvSpPr>
            <a:spLocks noChangeShapeType="1"/>
          </p:cNvSpPr>
          <p:nvPr/>
        </p:nvSpPr>
        <p:spPr bwMode="auto">
          <a:xfrm flipV="1">
            <a:off x="2508250" y="6359525"/>
            <a:ext cx="0" cy="228600"/>
          </a:xfrm>
          <a:prstGeom prst="line">
            <a:avLst/>
          </a:prstGeom>
          <a:noFill/>
          <a:ln w="38100">
            <a:solidFill>
              <a:schemeClr val="bg1"/>
            </a:solidFill>
            <a:round/>
            <a:headEnd/>
            <a:tailEnd/>
          </a:ln>
        </p:spPr>
        <p:txBody>
          <a:bodyPr wrap="none" anchor="ctr"/>
          <a:lstStyle/>
          <a:p>
            <a:endParaRPr lang="en-US"/>
          </a:p>
        </p:txBody>
      </p:sp>
      <p:sp>
        <p:nvSpPr>
          <p:cNvPr id="31811" name="Line 81"/>
          <p:cNvSpPr>
            <a:spLocks noChangeShapeType="1"/>
          </p:cNvSpPr>
          <p:nvPr/>
        </p:nvSpPr>
        <p:spPr bwMode="auto">
          <a:xfrm flipH="1" flipV="1">
            <a:off x="2565400" y="4410075"/>
            <a:ext cx="184150" cy="0"/>
          </a:xfrm>
          <a:prstGeom prst="line">
            <a:avLst/>
          </a:prstGeom>
          <a:noFill/>
          <a:ln w="38100">
            <a:solidFill>
              <a:schemeClr val="bg1"/>
            </a:solidFill>
            <a:round/>
            <a:headEnd/>
            <a:tailEnd/>
          </a:ln>
        </p:spPr>
        <p:txBody>
          <a:bodyPr wrap="none" anchor="ctr"/>
          <a:lstStyle/>
          <a:p>
            <a:endParaRPr lang="en-US"/>
          </a:p>
        </p:txBody>
      </p:sp>
      <p:sp>
        <p:nvSpPr>
          <p:cNvPr id="31812" name="Line 82"/>
          <p:cNvSpPr>
            <a:spLocks noChangeShapeType="1"/>
          </p:cNvSpPr>
          <p:nvPr/>
        </p:nvSpPr>
        <p:spPr bwMode="auto">
          <a:xfrm flipH="1" flipV="1">
            <a:off x="2736850" y="4410075"/>
            <a:ext cx="184150" cy="0"/>
          </a:xfrm>
          <a:prstGeom prst="line">
            <a:avLst/>
          </a:prstGeom>
          <a:noFill/>
          <a:ln w="38100">
            <a:solidFill>
              <a:schemeClr val="bg1"/>
            </a:solidFill>
            <a:round/>
            <a:headEnd/>
            <a:tailEnd/>
          </a:ln>
        </p:spPr>
        <p:txBody>
          <a:bodyPr wrap="none" anchor="ctr"/>
          <a:lstStyle/>
          <a:p>
            <a:endParaRPr lang="en-US"/>
          </a:p>
        </p:txBody>
      </p:sp>
      <p:sp>
        <p:nvSpPr>
          <p:cNvPr id="31813" name="Rectangle 83"/>
          <p:cNvSpPr>
            <a:spLocks noChangeArrowheads="1"/>
          </p:cNvSpPr>
          <p:nvPr/>
        </p:nvSpPr>
        <p:spPr bwMode="auto">
          <a:xfrm>
            <a:off x="3016250" y="4419600"/>
            <a:ext cx="1727200" cy="2254250"/>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814" name="Line 84"/>
          <p:cNvSpPr>
            <a:spLocks noChangeShapeType="1"/>
          </p:cNvSpPr>
          <p:nvPr/>
        </p:nvSpPr>
        <p:spPr bwMode="auto">
          <a:xfrm>
            <a:off x="3014663" y="3236913"/>
            <a:ext cx="6075362" cy="0"/>
          </a:xfrm>
          <a:prstGeom prst="line">
            <a:avLst/>
          </a:prstGeom>
          <a:noFill/>
          <a:ln w="38100">
            <a:solidFill>
              <a:schemeClr val="tx1"/>
            </a:solidFill>
            <a:round/>
            <a:headEnd/>
            <a:tailEnd/>
          </a:ln>
        </p:spPr>
        <p:txBody>
          <a:bodyPr wrap="none" anchor="ctr"/>
          <a:lstStyle/>
          <a:p>
            <a:endParaRPr lang="en-US"/>
          </a:p>
        </p:txBody>
      </p:sp>
      <p:sp>
        <p:nvSpPr>
          <p:cNvPr id="31815" name="Rectangle 85"/>
          <p:cNvSpPr>
            <a:spLocks noChangeArrowheads="1"/>
          </p:cNvSpPr>
          <p:nvPr/>
        </p:nvSpPr>
        <p:spPr bwMode="auto">
          <a:xfrm>
            <a:off x="5616575" y="3260725"/>
            <a:ext cx="3470275" cy="2968625"/>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816" name="Rectangle 86"/>
          <p:cNvSpPr>
            <a:spLocks noChangeArrowheads="1"/>
          </p:cNvSpPr>
          <p:nvPr/>
        </p:nvSpPr>
        <p:spPr bwMode="auto">
          <a:xfrm>
            <a:off x="5614988" y="3257550"/>
            <a:ext cx="671512" cy="655638"/>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817" name="Rectangle 87"/>
          <p:cNvSpPr>
            <a:spLocks noChangeArrowheads="1"/>
          </p:cNvSpPr>
          <p:nvPr/>
        </p:nvSpPr>
        <p:spPr bwMode="auto">
          <a:xfrm>
            <a:off x="5614988" y="3913188"/>
            <a:ext cx="671512" cy="658812"/>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818" name="Rectangle 88"/>
          <p:cNvSpPr>
            <a:spLocks noChangeArrowheads="1"/>
          </p:cNvSpPr>
          <p:nvPr/>
        </p:nvSpPr>
        <p:spPr bwMode="auto">
          <a:xfrm>
            <a:off x="5614988" y="4567238"/>
            <a:ext cx="674687" cy="209550"/>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819" name="Line 89"/>
          <p:cNvSpPr>
            <a:spLocks noChangeShapeType="1"/>
          </p:cNvSpPr>
          <p:nvPr/>
        </p:nvSpPr>
        <p:spPr bwMode="auto">
          <a:xfrm flipH="1">
            <a:off x="9082088" y="3251200"/>
            <a:ext cx="0" cy="2952750"/>
          </a:xfrm>
          <a:prstGeom prst="line">
            <a:avLst/>
          </a:prstGeom>
          <a:noFill/>
          <a:ln w="38100">
            <a:solidFill>
              <a:schemeClr val="tx1"/>
            </a:solidFill>
            <a:round/>
            <a:headEnd/>
            <a:tailEnd/>
          </a:ln>
        </p:spPr>
        <p:txBody>
          <a:bodyPr wrap="none" anchor="ctr"/>
          <a:lstStyle/>
          <a:p>
            <a:endParaRPr lang="en-US"/>
          </a:p>
        </p:txBody>
      </p:sp>
      <p:sp>
        <p:nvSpPr>
          <p:cNvPr id="31820" name="Line 90"/>
          <p:cNvSpPr>
            <a:spLocks noChangeShapeType="1"/>
          </p:cNvSpPr>
          <p:nvPr/>
        </p:nvSpPr>
        <p:spPr bwMode="auto">
          <a:xfrm flipV="1">
            <a:off x="227013" y="6664325"/>
            <a:ext cx="4516437" cy="0"/>
          </a:xfrm>
          <a:prstGeom prst="line">
            <a:avLst/>
          </a:prstGeom>
          <a:noFill/>
          <a:ln w="38100">
            <a:solidFill>
              <a:schemeClr val="tx1"/>
            </a:solidFill>
            <a:round/>
            <a:headEnd/>
            <a:tailEnd/>
          </a:ln>
        </p:spPr>
        <p:txBody>
          <a:bodyPr wrap="none" anchor="ctr"/>
          <a:lstStyle/>
          <a:p>
            <a:endParaRPr lang="en-US"/>
          </a:p>
        </p:txBody>
      </p:sp>
      <p:sp>
        <p:nvSpPr>
          <p:cNvPr id="31821" name="Text Box 91"/>
          <p:cNvSpPr txBox="1">
            <a:spLocks noChangeArrowheads="1"/>
          </p:cNvSpPr>
          <p:nvPr/>
        </p:nvSpPr>
        <p:spPr bwMode="auto">
          <a:xfrm>
            <a:off x="501650" y="334963"/>
            <a:ext cx="508000" cy="304800"/>
          </a:xfrm>
          <a:prstGeom prst="rect">
            <a:avLst/>
          </a:prstGeom>
          <a:noFill/>
          <a:ln w="9525">
            <a:noFill/>
            <a:miter lim="800000"/>
            <a:headEnd/>
            <a:tailEnd/>
          </a:ln>
        </p:spPr>
        <p:txBody>
          <a:bodyPr wrap="none">
            <a:spAutoFit/>
          </a:bodyPr>
          <a:lstStyle/>
          <a:p>
            <a:r>
              <a:rPr lang="en-US" sz="1400">
                <a:latin typeface="Comic Sans MS" pitchFamily="66" charset="0"/>
              </a:rPr>
              <a:t>204</a:t>
            </a:r>
          </a:p>
        </p:txBody>
      </p:sp>
      <p:sp>
        <p:nvSpPr>
          <p:cNvPr id="31822" name="Text Box 92"/>
          <p:cNvSpPr txBox="1">
            <a:spLocks noChangeArrowheads="1"/>
          </p:cNvSpPr>
          <p:nvPr/>
        </p:nvSpPr>
        <p:spPr bwMode="auto">
          <a:xfrm>
            <a:off x="2162175" y="950913"/>
            <a:ext cx="508000" cy="304800"/>
          </a:xfrm>
          <a:prstGeom prst="rect">
            <a:avLst/>
          </a:prstGeom>
          <a:noFill/>
          <a:ln w="9525">
            <a:noFill/>
            <a:miter lim="800000"/>
            <a:headEnd/>
            <a:tailEnd/>
          </a:ln>
        </p:spPr>
        <p:txBody>
          <a:bodyPr wrap="none">
            <a:spAutoFit/>
          </a:bodyPr>
          <a:lstStyle/>
          <a:p>
            <a:r>
              <a:rPr lang="en-US" sz="1400">
                <a:latin typeface="Comic Sans MS" pitchFamily="66" charset="0"/>
              </a:rPr>
              <a:t>206</a:t>
            </a:r>
          </a:p>
        </p:txBody>
      </p:sp>
      <p:sp>
        <p:nvSpPr>
          <p:cNvPr id="31823" name="Text Box 93"/>
          <p:cNvSpPr txBox="1">
            <a:spLocks noChangeArrowheads="1"/>
          </p:cNvSpPr>
          <p:nvPr/>
        </p:nvSpPr>
        <p:spPr bwMode="auto">
          <a:xfrm>
            <a:off x="501650" y="1217613"/>
            <a:ext cx="508000" cy="304800"/>
          </a:xfrm>
          <a:prstGeom prst="rect">
            <a:avLst/>
          </a:prstGeom>
          <a:noFill/>
          <a:ln w="9525">
            <a:noFill/>
            <a:miter lim="800000"/>
            <a:headEnd/>
            <a:tailEnd/>
          </a:ln>
        </p:spPr>
        <p:txBody>
          <a:bodyPr wrap="none">
            <a:spAutoFit/>
          </a:bodyPr>
          <a:lstStyle/>
          <a:p>
            <a:r>
              <a:rPr lang="en-US" sz="1400">
                <a:latin typeface="Comic Sans MS" pitchFamily="66" charset="0"/>
              </a:rPr>
              <a:t>203</a:t>
            </a:r>
          </a:p>
        </p:txBody>
      </p:sp>
      <p:sp>
        <p:nvSpPr>
          <p:cNvPr id="31824" name="Text Box 94"/>
          <p:cNvSpPr txBox="1">
            <a:spLocks noChangeArrowheads="1"/>
          </p:cNvSpPr>
          <p:nvPr/>
        </p:nvSpPr>
        <p:spPr bwMode="auto">
          <a:xfrm>
            <a:off x="501650" y="2344738"/>
            <a:ext cx="479425" cy="304800"/>
          </a:xfrm>
          <a:prstGeom prst="rect">
            <a:avLst/>
          </a:prstGeom>
          <a:noFill/>
          <a:ln w="9525">
            <a:noFill/>
            <a:miter lim="800000"/>
            <a:headEnd/>
            <a:tailEnd/>
          </a:ln>
        </p:spPr>
        <p:txBody>
          <a:bodyPr wrap="none">
            <a:spAutoFit/>
          </a:bodyPr>
          <a:lstStyle/>
          <a:p>
            <a:r>
              <a:rPr lang="en-US" sz="1400">
                <a:latin typeface="Comic Sans MS" pitchFamily="66" charset="0"/>
              </a:rPr>
              <a:t>201</a:t>
            </a:r>
          </a:p>
        </p:txBody>
      </p:sp>
      <p:sp>
        <p:nvSpPr>
          <p:cNvPr id="31825" name="Text Box 95"/>
          <p:cNvSpPr txBox="1">
            <a:spLocks noChangeArrowheads="1"/>
          </p:cNvSpPr>
          <p:nvPr/>
        </p:nvSpPr>
        <p:spPr bwMode="auto">
          <a:xfrm>
            <a:off x="2162175" y="1497013"/>
            <a:ext cx="508000" cy="304800"/>
          </a:xfrm>
          <a:prstGeom prst="rect">
            <a:avLst/>
          </a:prstGeom>
          <a:noFill/>
          <a:ln w="9525">
            <a:noFill/>
            <a:miter lim="800000"/>
            <a:headEnd/>
            <a:tailEnd/>
          </a:ln>
        </p:spPr>
        <p:txBody>
          <a:bodyPr wrap="none">
            <a:spAutoFit/>
          </a:bodyPr>
          <a:lstStyle/>
          <a:p>
            <a:r>
              <a:rPr lang="en-US" sz="1400">
                <a:latin typeface="Comic Sans MS" pitchFamily="66" charset="0"/>
              </a:rPr>
              <a:t>207</a:t>
            </a:r>
          </a:p>
        </p:txBody>
      </p:sp>
      <p:sp>
        <p:nvSpPr>
          <p:cNvPr id="31826" name="Text Box 96"/>
          <p:cNvSpPr txBox="1">
            <a:spLocks noChangeArrowheads="1"/>
          </p:cNvSpPr>
          <p:nvPr/>
        </p:nvSpPr>
        <p:spPr bwMode="auto">
          <a:xfrm>
            <a:off x="2162175" y="2068513"/>
            <a:ext cx="508000" cy="304800"/>
          </a:xfrm>
          <a:prstGeom prst="rect">
            <a:avLst/>
          </a:prstGeom>
          <a:noFill/>
          <a:ln w="9525">
            <a:noFill/>
            <a:miter lim="800000"/>
            <a:headEnd/>
            <a:tailEnd/>
          </a:ln>
        </p:spPr>
        <p:txBody>
          <a:bodyPr wrap="none">
            <a:spAutoFit/>
          </a:bodyPr>
          <a:lstStyle/>
          <a:p>
            <a:r>
              <a:rPr lang="en-US" sz="1400">
                <a:latin typeface="Comic Sans MS" pitchFamily="66" charset="0"/>
              </a:rPr>
              <a:t>208</a:t>
            </a:r>
          </a:p>
        </p:txBody>
      </p:sp>
      <p:sp>
        <p:nvSpPr>
          <p:cNvPr id="31827" name="Text Box 97"/>
          <p:cNvSpPr txBox="1">
            <a:spLocks noChangeArrowheads="1"/>
          </p:cNvSpPr>
          <p:nvPr/>
        </p:nvSpPr>
        <p:spPr bwMode="auto">
          <a:xfrm>
            <a:off x="501650" y="1789113"/>
            <a:ext cx="508000" cy="304800"/>
          </a:xfrm>
          <a:prstGeom prst="rect">
            <a:avLst/>
          </a:prstGeom>
          <a:noFill/>
          <a:ln w="9525">
            <a:noFill/>
            <a:miter lim="800000"/>
            <a:headEnd/>
            <a:tailEnd/>
          </a:ln>
        </p:spPr>
        <p:txBody>
          <a:bodyPr wrap="none">
            <a:spAutoFit/>
          </a:bodyPr>
          <a:lstStyle/>
          <a:p>
            <a:r>
              <a:rPr lang="en-US" sz="1400">
                <a:latin typeface="Comic Sans MS" pitchFamily="66" charset="0"/>
              </a:rPr>
              <a:t>202</a:t>
            </a:r>
          </a:p>
        </p:txBody>
      </p:sp>
      <p:sp>
        <p:nvSpPr>
          <p:cNvPr id="31828" name="Text Box 98"/>
          <p:cNvSpPr txBox="1">
            <a:spLocks noChangeArrowheads="1"/>
          </p:cNvSpPr>
          <p:nvPr/>
        </p:nvSpPr>
        <p:spPr bwMode="auto">
          <a:xfrm>
            <a:off x="2162175" y="385763"/>
            <a:ext cx="508000" cy="304800"/>
          </a:xfrm>
          <a:prstGeom prst="rect">
            <a:avLst/>
          </a:prstGeom>
          <a:noFill/>
          <a:ln w="9525">
            <a:noFill/>
            <a:miter lim="800000"/>
            <a:headEnd/>
            <a:tailEnd/>
          </a:ln>
        </p:spPr>
        <p:txBody>
          <a:bodyPr wrap="none">
            <a:spAutoFit/>
          </a:bodyPr>
          <a:lstStyle/>
          <a:p>
            <a:r>
              <a:rPr lang="en-US" sz="1400">
                <a:latin typeface="Comic Sans MS" pitchFamily="66" charset="0"/>
              </a:rPr>
              <a:t>205</a:t>
            </a:r>
          </a:p>
        </p:txBody>
      </p:sp>
      <p:sp>
        <p:nvSpPr>
          <p:cNvPr id="31829" name="Text Box 99"/>
          <p:cNvSpPr txBox="1">
            <a:spLocks noChangeArrowheads="1"/>
          </p:cNvSpPr>
          <p:nvPr/>
        </p:nvSpPr>
        <p:spPr bwMode="auto">
          <a:xfrm>
            <a:off x="206375" y="3121025"/>
            <a:ext cx="769938" cy="487363"/>
          </a:xfrm>
          <a:prstGeom prst="rect">
            <a:avLst/>
          </a:prstGeom>
          <a:noFill/>
          <a:ln w="9525">
            <a:noFill/>
            <a:miter lim="800000"/>
            <a:headEnd/>
            <a:tailEnd/>
          </a:ln>
        </p:spPr>
        <p:txBody>
          <a:bodyPr wrap="none">
            <a:spAutoFit/>
          </a:bodyPr>
          <a:lstStyle/>
          <a:p>
            <a:pPr algn="ctr"/>
            <a:r>
              <a:rPr lang="en-US" sz="1200">
                <a:latin typeface="Comic Sans MS" pitchFamily="66" charset="0"/>
              </a:rPr>
              <a:t>Nursery</a:t>
            </a:r>
            <a:endParaRPr lang="en-US" sz="1400">
              <a:latin typeface="Comic Sans MS" pitchFamily="66" charset="0"/>
            </a:endParaRPr>
          </a:p>
          <a:p>
            <a:pPr algn="ctr"/>
            <a:r>
              <a:rPr lang="en-US" sz="1400">
                <a:latin typeface="Comic Sans MS" pitchFamily="66" charset="0"/>
              </a:rPr>
              <a:t>102</a:t>
            </a:r>
          </a:p>
        </p:txBody>
      </p:sp>
      <p:sp>
        <p:nvSpPr>
          <p:cNvPr id="31830" name="Text Box 100"/>
          <p:cNvSpPr txBox="1">
            <a:spLocks noChangeArrowheads="1"/>
          </p:cNvSpPr>
          <p:nvPr/>
        </p:nvSpPr>
        <p:spPr bwMode="auto">
          <a:xfrm>
            <a:off x="307975" y="4002088"/>
            <a:ext cx="450850" cy="304800"/>
          </a:xfrm>
          <a:prstGeom prst="rect">
            <a:avLst/>
          </a:prstGeom>
          <a:noFill/>
          <a:ln w="9525">
            <a:noFill/>
            <a:miter lim="800000"/>
            <a:headEnd/>
            <a:tailEnd/>
          </a:ln>
        </p:spPr>
        <p:txBody>
          <a:bodyPr wrap="none">
            <a:spAutoFit/>
          </a:bodyPr>
          <a:lstStyle/>
          <a:p>
            <a:r>
              <a:rPr lang="en-US" sz="1400">
                <a:latin typeface="Comic Sans MS" pitchFamily="66" charset="0"/>
              </a:rPr>
              <a:t>101</a:t>
            </a:r>
          </a:p>
        </p:txBody>
      </p:sp>
      <p:sp>
        <p:nvSpPr>
          <p:cNvPr id="31831" name="Text Box 101"/>
          <p:cNvSpPr txBox="1">
            <a:spLocks noChangeArrowheads="1"/>
          </p:cNvSpPr>
          <p:nvPr/>
        </p:nvSpPr>
        <p:spPr bwMode="auto">
          <a:xfrm>
            <a:off x="3832225" y="3890963"/>
            <a:ext cx="900113" cy="336550"/>
          </a:xfrm>
          <a:prstGeom prst="rect">
            <a:avLst/>
          </a:prstGeom>
          <a:noFill/>
          <a:ln w="9525">
            <a:noFill/>
            <a:miter lim="800000"/>
            <a:headEnd/>
            <a:tailEnd/>
          </a:ln>
        </p:spPr>
        <p:txBody>
          <a:bodyPr wrap="none">
            <a:spAutoFit/>
          </a:bodyPr>
          <a:lstStyle/>
          <a:p>
            <a:r>
              <a:rPr lang="en-US" sz="1600">
                <a:latin typeface="Comic Sans MS" pitchFamily="66" charset="0"/>
              </a:rPr>
              <a:t>Kitchen</a:t>
            </a:r>
          </a:p>
        </p:txBody>
      </p:sp>
      <p:sp>
        <p:nvSpPr>
          <p:cNvPr id="31832" name="Text Box 102"/>
          <p:cNvSpPr txBox="1">
            <a:spLocks noChangeArrowheads="1"/>
          </p:cNvSpPr>
          <p:nvPr/>
        </p:nvSpPr>
        <p:spPr bwMode="auto">
          <a:xfrm>
            <a:off x="3136900" y="5421313"/>
            <a:ext cx="1430338" cy="701675"/>
          </a:xfrm>
          <a:prstGeom prst="rect">
            <a:avLst/>
          </a:prstGeom>
          <a:noFill/>
          <a:ln w="9525">
            <a:noFill/>
            <a:miter lim="800000"/>
            <a:headEnd/>
            <a:tailEnd/>
          </a:ln>
        </p:spPr>
        <p:txBody>
          <a:bodyPr>
            <a:spAutoFit/>
          </a:bodyPr>
          <a:lstStyle/>
          <a:p>
            <a:pPr algn="ctr"/>
            <a:r>
              <a:rPr lang="en-US" sz="2000">
                <a:latin typeface="Comic Sans MS" pitchFamily="66" charset="0"/>
              </a:rPr>
              <a:t>Fellowship Hall</a:t>
            </a:r>
          </a:p>
        </p:txBody>
      </p:sp>
      <p:sp>
        <p:nvSpPr>
          <p:cNvPr id="31833" name="Line 103"/>
          <p:cNvSpPr>
            <a:spLocks noChangeShapeType="1"/>
          </p:cNvSpPr>
          <p:nvPr/>
        </p:nvSpPr>
        <p:spPr bwMode="auto">
          <a:xfrm flipV="1">
            <a:off x="3019425" y="4730750"/>
            <a:ext cx="0" cy="228600"/>
          </a:xfrm>
          <a:prstGeom prst="line">
            <a:avLst/>
          </a:prstGeom>
          <a:noFill/>
          <a:ln w="38100">
            <a:solidFill>
              <a:schemeClr val="bg1"/>
            </a:solidFill>
            <a:round/>
            <a:headEnd/>
            <a:tailEnd/>
          </a:ln>
        </p:spPr>
        <p:txBody>
          <a:bodyPr wrap="none" anchor="ctr"/>
          <a:lstStyle/>
          <a:p>
            <a:endParaRPr lang="en-US"/>
          </a:p>
        </p:txBody>
      </p:sp>
      <p:sp>
        <p:nvSpPr>
          <p:cNvPr id="31834" name="Line 105"/>
          <p:cNvSpPr>
            <a:spLocks noChangeShapeType="1"/>
          </p:cNvSpPr>
          <p:nvPr/>
        </p:nvSpPr>
        <p:spPr bwMode="auto">
          <a:xfrm flipV="1">
            <a:off x="3019425" y="6183313"/>
            <a:ext cx="4763" cy="385762"/>
          </a:xfrm>
          <a:prstGeom prst="line">
            <a:avLst/>
          </a:prstGeom>
          <a:noFill/>
          <a:ln w="38100">
            <a:solidFill>
              <a:schemeClr val="bg1"/>
            </a:solidFill>
            <a:round/>
            <a:headEnd/>
            <a:tailEnd/>
          </a:ln>
        </p:spPr>
        <p:txBody>
          <a:bodyPr wrap="none" anchor="ctr"/>
          <a:lstStyle/>
          <a:p>
            <a:endParaRPr lang="en-US"/>
          </a:p>
        </p:txBody>
      </p:sp>
      <p:sp>
        <p:nvSpPr>
          <p:cNvPr id="31835" name="Text Box 107"/>
          <p:cNvSpPr txBox="1">
            <a:spLocks noChangeArrowheads="1"/>
          </p:cNvSpPr>
          <p:nvPr/>
        </p:nvSpPr>
        <p:spPr bwMode="auto">
          <a:xfrm rot="5400000">
            <a:off x="4508501" y="5030787"/>
            <a:ext cx="1193800" cy="396875"/>
          </a:xfrm>
          <a:prstGeom prst="rect">
            <a:avLst/>
          </a:prstGeom>
          <a:noFill/>
          <a:ln w="9525">
            <a:noFill/>
            <a:miter lim="800000"/>
            <a:headEnd/>
            <a:tailEnd/>
          </a:ln>
        </p:spPr>
        <p:txBody>
          <a:bodyPr wrap="none">
            <a:spAutoFit/>
          </a:bodyPr>
          <a:lstStyle/>
          <a:p>
            <a:r>
              <a:rPr lang="en-US" sz="2000">
                <a:latin typeface="Comic Sans MS" pitchFamily="66" charset="0"/>
              </a:rPr>
              <a:t>Narthex</a:t>
            </a:r>
          </a:p>
        </p:txBody>
      </p:sp>
      <p:sp>
        <p:nvSpPr>
          <p:cNvPr id="31836" name="Text Box 108"/>
          <p:cNvSpPr txBox="1">
            <a:spLocks noChangeArrowheads="1"/>
          </p:cNvSpPr>
          <p:nvPr/>
        </p:nvSpPr>
        <p:spPr bwMode="auto">
          <a:xfrm>
            <a:off x="7007225" y="4605338"/>
            <a:ext cx="1389063" cy="396875"/>
          </a:xfrm>
          <a:prstGeom prst="rect">
            <a:avLst/>
          </a:prstGeom>
          <a:noFill/>
          <a:ln w="9525">
            <a:noFill/>
            <a:miter lim="800000"/>
            <a:headEnd/>
            <a:tailEnd/>
          </a:ln>
        </p:spPr>
        <p:txBody>
          <a:bodyPr wrap="none">
            <a:spAutoFit/>
          </a:bodyPr>
          <a:lstStyle/>
          <a:p>
            <a:r>
              <a:rPr lang="en-US" sz="2000">
                <a:latin typeface="Comic Sans MS" pitchFamily="66" charset="0"/>
              </a:rPr>
              <a:t>Sanctuary</a:t>
            </a:r>
          </a:p>
        </p:txBody>
      </p:sp>
      <p:sp>
        <p:nvSpPr>
          <p:cNvPr id="31837" name="Line 109"/>
          <p:cNvSpPr>
            <a:spLocks noChangeShapeType="1"/>
          </p:cNvSpPr>
          <p:nvPr/>
        </p:nvSpPr>
        <p:spPr bwMode="auto">
          <a:xfrm flipV="1">
            <a:off x="4748213" y="5221288"/>
            <a:ext cx="4762" cy="285750"/>
          </a:xfrm>
          <a:prstGeom prst="line">
            <a:avLst/>
          </a:prstGeom>
          <a:noFill/>
          <a:ln w="38100">
            <a:solidFill>
              <a:schemeClr val="bg1"/>
            </a:solidFill>
            <a:round/>
            <a:headEnd/>
            <a:tailEnd/>
          </a:ln>
        </p:spPr>
        <p:txBody>
          <a:bodyPr wrap="none" anchor="ctr"/>
          <a:lstStyle/>
          <a:p>
            <a:endParaRPr lang="en-US"/>
          </a:p>
        </p:txBody>
      </p:sp>
      <p:sp>
        <p:nvSpPr>
          <p:cNvPr id="31838" name="Text Box 112"/>
          <p:cNvSpPr txBox="1">
            <a:spLocks noChangeArrowheads="1"/>
          </p:cNvSpPr>
          <p:nvPr/>
        </p:nvSpPr>
        <p:spPr bwMode="auto">
          <a:xfrm>
            <a:off x="4362450" y="1065213"/>
            <a:ext cx="3729038" cy="1190625"/>
          </a:xfrm>
          <a:prstGeom prst="rect">
            <a:avLst/>
          </a:prstGeom>
          <a:noFill/>
          <a:ln w="19050">
            <a:noFill/>
            <a:miter lim="800000"/>
            <a:headEnd/>
            <a:tailEnd/>
          </a:ln>
        </p:spPr>
        <p:txBody>
          <a:bodyPr wrap="none">
            <a:spAutoFit/>
          </a:bodyPr>
          <a:lstStyle/>
          <a:p>
            <a:pPr algn="ctr"/>
            <a:r>
              <a:rPr lang="en-US" sz="3600">
                <a:latin typeface="Comic Sans MS" pitchFamily="66" charset="0"/>
              </a:rPr>
              <a:t>Holy Cross</a:t>
            </a:r>
          </a:p>
          <a:p>
            <a:pPr algn="ctr"/>
            <a:r>
              <a:rPr lang="en-US" sz="3600">
                <a:latin typeface="Comic Sans MS" pitchFamily="66" charset="0"/>
              </a:rPr>
              <a:t>Lutheran Church</a:t>
            </a:r>
          </a:p>
        </p:txBody>
      </p:sp>
      <p:sp>
        <p:nvSpPr>
          <p:cNvPr id="31839" name="Rectangle 113"/>
          <p:cNvSpPr>
            <a:spLocks noChangeArrowheads="1"/>
          </p:cNvSpPr>
          <p:nvPr/>
        </p:nvSpPr>
        <p:spPr bwMode="auto">
          <a:xfrm>
            <a:off x="1519238" y="5449888"/>
            <a:ext cx="666750" cy="274637"/>
          </a:xfrm>
          <a:prstGeom prst="rect">
            <a:avLst/>
          </a:prstGeom>
          <a:noFill/>
          <a:ln w="9525">
            <a:noFill/>
            <a:miter lim="800000"/>
            <a:headEnd/>
            <a:tailEnd/>
          </a:ln>
        </p:spPr>
        <p:txBody>
          <a:bodyPr wrap="none">
            <a:spAutoFit/>
          </a:bodyPr>
          <a:lstStyle/>
          <a:p>
            <a:r>
              <a:rPr lang="en-US" sz="1200">
                <a:latin typeface="Comic Sans MS" pitchFamily="66" charset="0"/>
              </a:rPr>
              <a:t>Office</a:t>
            </a:r>
          </a:p>
        </p:txBody>
      </p:sp>
      <p:sp>
        <p:nvSpPr>
          <p:cNvPr id="31840" name="Rectangle 114"/>
          <p:cNvSpPr>
            <a:spLocks noChangeArrowheads="1"/>
          </p:cNvSpPr>
          <p:nvPr/>
        </p:nvSpPr>
        <p:spPr bwMode="auto">
          <a:xfrm>
            <a:off x="1500188" y="6381750"/>
            <a:ext cx="666750" cy="274638"/>
          </a:xfrm>
          <a:prstGeom prst="rect">
            <a:avLst/>
          </a:prstGeom>
          <a:noFill/>
          <a:ln w="9525">
            <a:noFill/>
            <a:miter lim="800000"/>
            <a:headEnd/>
            <a:tailEnd/>
          </a:ln>
        </p:spPr>
        <p:txBody>
          <a:bodyPr wrap="none">
            <a:spAutoFit/>
          </a:bodyPr>
          <a:lstStyle/>
          <a:p>
            <a:r>
              <a:rPr lang="en-US" sz="1200">
                <a:latin typeface="Comic Sans MS" pitchFamily="66" charset="0"/>
              </a:rPr>
              <a:t>Office</a:t>
            </a:r>
          </a:p>
        </p:txBody>
      </p:sp>
      <p:sp>
        <p:nvSpPr>
          <p:cNvPr id="31841" name="Line 116"/>
          <p:cNvSpPr>
            <a:spLocks noChangeShapeType="1"/>
          </p:cNvSpPr>
          <p:nvPr/>
        </p:nvSpPr>
        <p:spPr bwMode="auto">
          <a:xfrm flipH="1">
            <a:off x="1228725" y="492125"/>
            <a:ext cx="136525" cy="114300"/>
          </a:xfrm>
          <a:prstGeom prst="line">
            <a:avLst/>
          </a:prstGeom>
          <a:noFill/>
          <a:ln w="9525">
            <a:solidFill>
              <a:schemeClr val="tx1"/>
            </a:solidFill>
            <a:round/>
            <a:headEnd/>
            <a:tailEnd/>
          </a:ln>
        </p:spPr>
        <p:txBody>
          <a:bodyPr wrap="none" anchor="ctr"/>
          <a:lstStyle/>
          <a:p>
            <a:endParaRPr lang="en-US"/>
          </a:p>
        </p:txBody>
      </p:sp>
      <p:sp>
        <p:nvSpPr>
          <p:cNvPr id="31842" name="Line 117"/>
          <p:cNvSpPr>
            <a:spLocks noChangeShapeType="1"/>
          </p:cNvSpPr>
          <p:nvPr/>
        </p:nvSpPr>
        <p:spPr bwMode="auto">
          <a:xfrm>
            <a:off x="1908175" y="485775"/>
            <a:ext cx="117475" cy="114300"/>
          </a:xfrm>
          <a:prstGeom prst="line">
            <a:avLst/>
          </a:prstGeom>
          <a:noFill/>
          <a:ln w="9525">
            <a:solidFill>
              <a:schemeClr val="tx1"/>
            </a:solidFill>
            <a:round/>
            <a:headEnd/>
            <a:tailEnd/>
          </a:ln>
        </p:spPr>
        <p:txBody>
          <a:bodyPr wrap="none" anchor="ctr"/>
          <a:lstStyle/>
          <a:p>
            <a:endParaRPr lang="en-US"/>
          </a:p>
        </p:txBody>
      </p:sp>
      <p:sp>
        <p:nvSpPr>
          <p:cNvPr id="31843" name="Line 118"/>
          <p:cNvSpPr>
            <a:spLocks noChangeShapeType="1"/>
          </p:cNvSpPr>
          <p:nvPr/>
        </p:nvSpPr>
        <p:spPr bwMode="auto">
          <a:xfrm flipH="1">
            <a:off x="1231900" y="1333500"/>
            <a:ext cx="136525" cy="114300"/>
          </a:xfrm>
          <a:prstGeom prst="line">
            <a:avLst/>
          </a:prstGeom>
          <a:noFill/>
          <a:ln w="9525">
            <a:solidFill>
              <a:schemeClr val="tx1"/>
            </a:solidFill>
            <a:round/>
            <a:headEnd/>
            <a:tailEnd/>
          </a:ln>
        </p:spPr>
        <p:txBody>
          <a:bodyPr wrap="none" anchor="ctr"/>
          <a:lstStyle/>
          <a:p>
            <a:endParaRPr lang="en-US"/>
          </a:p>
        </p:txBody>
      </p:sp>
      <p:sp>
        <p:nvSpPr>
          <p:cNvPr id="31844" name="Line 119"/>
          <p:cNvSpPr>
            <a:spLocks noChangeShapeType="1"/>
          </p:cNvSpPr>
          <p:nvPr/>
        </p:nvSpPr>
        <p:spPr bwMode="auto">
          <a:xfrm flipH="1">
            <a:off x="1231900" y="1866900"/>
            <a:ext cx="136525" cy="114300"/>
          </a:xfrm>
          <a:prstGeom prst="line">
            <a:avLst/>
          </a:prstGeom>
          <a:noFill/>
          <a:ln w="9525">
            <a:solidFill>
              <a:schemeClr val="tx1"/>
            </a:solidFill>
            <a:round/>
            <a:headEnd/>
            <a:tailEnd/>
          </a:ln>
        </p:spPr>
        <p:txBody>
          <a:bodyPr wrap="none" anchor="ctr"/>
          <a:lstStyle/>
          <a:p>
            <a:endParaRPr lang="en-US"/>
          </a:p>
        </p:txBody>
      </p:sp>
      <p:sp>
        <p:nvSpPr>
          <p:cNvPr id="31845" name="Line 120"/>
          <p:cNvSpPr>
            <a:spLocks noChangeShapeType="1"/>
          </p:cNvSpPr>
          <p:nvPr/>
        </p:nvSpPr>
        <p:spPr bwMode="auto">
          <a:xfrm flipH="1">
            <a:off x="1231900" y="2174875"/>
            <a:ext cx="136525" cy="114300"/>
          </a:xfrm>
          <a:prstGeom prst="line">
            <a:avLst/>
          </a:prstGeom>
          <a:noFill/>
          <a:ln w="9525">
            <a:solidFill>
              <a:schemeClr val="tx1"/>
            </a:solidFill>
            <a:round/>
            <a:headEnd/>
            <a:tailEnd/>
          </a:ln>
        </p:spPr>
        <p:txBody>
          <a:bodyPr wrap="none" anchor="ctr"/>
          <a:lstStyle/>
          <a:p>
            <a:endParaRPr lang="en-US"/>
          </a:p>
        </p:txBody>
      </p:sp>
      <p:sp>
        <p:nvSpPr>
          <p:cNvPr id="31846" name="Line 122"/>
          <p:cNvSpPr>
            <a:spLocks noChangeShapeType="1"/>
          </p:cNvSpPr>
          <p:nvPr/>
        </p:nvSpPr>
        <p:spPr bwMode="auto">
          <a:xfrm>
            <a:off x="228600" y="1606550"/>
            <a:ext cx="1143000" cy="0"/>
          </a:xfrm>
          <a:prstGeom prst="line">
            <a:avLst/>
          </a:prstGeom>
          <a:noFill/>
          <a:ln w="9525">
            <a:solidFill>
              <a:schemeClr val="bg1"/>
            </a:solidFill>
            <a:round/>
            <a:headEnd/>
            <a:tailEnd/>
          </a:ln>
        </p:spPr>
        <p:txBody>
          <a:bodyPr wrap="none" anchor="ctr"/>
          <a:lstStyle/>
          <a:p>
            <a:endParaRPr lang="en-US"/>
          </a:p>
        </p:txBody>
      </p:sp>
      <p:sp>
        <p:nvSpPr>
          <p:cNvPr id="31847" name="Line 123"/>
          <p:cNvSpPr>
            <a:spLocks noChangeShapeType="1"/>
          </p:cNvSpPr>
          <p:nvPr/>
        </p:nvSpPr>
        <p:spPr bwMode="auto">
          <a:xfrm>
            <a:off x="238125" y="1597025"/>
            <a:ext cx="1143000" cy="0"/>
          </a:xfrm>
          <a:prstGeom prst="line">
            <a:avLst/>
          </a:prstGeom>
          <a:noFill/>
          <a:ln w="9525">
            <a:solidFill>
              <a:schemeClr val="bg2"/>
            </a:solidFill>
            <a:prstDash val="dash"/>
            <a:round/>
            <a:headEnd/>
            <a:tailEnd/>
          </a:ln>
        </p:spPr>
        <p:txBody>
          <a:bodyPr wrap="none" anchor="ctr"/>
          <a:lstStyle/>
          <a:p>
            <a:endParaRPr lang="en-US"/>
          </a:p>
        </p:txBody>
      </p:sp>
      <p:sp>
        <p:nvSpPr>
          <p:cNvPr id="31848" name="Line 36"/>
          <p:cNvSpPr>
            <a:spLocks noChangeShapeType="1"/>
          </p:cNvSpPr>
          <p:nvPr/>
        </p:nvSpPr>
        <p:spPr bwMode="auto">
          <a:xfrm flipV="1">
            <a:off x="228600" y="1057275"/>
            <a:ext cx="0" cy="2486025"/>
          </a:xfrm>
          <a:prstGeom prst="line">
            <a:avLst/>
          </a:prstGeom>
          <a:noFill/>
          <a:ln w="38100">
            <a:solidFill>
              <a:schemeClr val="tx1"/>
            </a:solidFill>
            <a:round/>
            <a:headEnd/>
            <a:tailEnd/>
          </a:ln>
        </p:spPr>
        <p:txBody>
          <a:bodyPr wrap="none" anchor="ctr"/>
          <a:lstStyle/>
          <a:p>
            <a:endParaRPr lang="en-US"/>
          </a:p>
        </p:txBody>
      </p:sp>
      <p:sp>
        <p:nvSpPr>
          <p:cNvPr id="31849" name="Line 124"/>
          <p:cNvSpPr>
            <a:spLocks noChangeShapeType="1"/>
          </p:cNvSpPr>
          <p:nvPr/>
        </p:nvSpPr>
        <p:spPr bwMode="auto">
          <a:xfrm>
            <a:off x="1905000" y="949325"/>
            <a:ext cx="117475" cy="114300"/>
          </a:xfrm>
          <a:prstGeom prst="line">
            <a:avLst/>
          </a:prstGeom>
          <a:noFill/>
          <a:ln w="9525">
            <a:solidFill>
              <a:schemeClr val="tx1"/>
            </a:solidFill>
            <a:round/>
            <a:headEnd/>
            <a:tailEnd/>
          </a:ln>
        </p:spPr>
        <p:txBody>
          <a:bodyPr wrap="none" anchor="ctr"/>
          <a:lstStyle/>
          <a:p>
            <a:endParaRPr lang="en-US"/>
          </a:p>
        </p:txBody>
      </p:sp>
      <p:sp>
        <p:nvSpPr>
          <p:cNvPr id="31850" name="Line 125"/>
          <p:cNvSpPr>
            <a:spLocks noChangeShapeType="1"/>
          </p:cNvSpPr>
          <p:nvPr/>
        </p:nvSpPr>
        <p:spPr bwMode="auto">
          <a:xfrm>
            <a:off x="1908175" y="1562100"/>
            <a:ext cx="117475" cy="114300"/>
          </a:xfrm>
          <a:prstGeom prst="line">
            <a:avLst/>
          </a:prstGeom>
          <a:noFill/>
          <a:ln w="9525">
            <a:solidFill>
              <a:schemeClr val="tx1"/>
            </a:solidFill>
            <a:round/>
            <a:headEnd/>
            <a:tailEnd/>
          </a:ln>
        </p:spPr>
        <p:txBody>
          <a:bodyPr wrap="none" anchor="ctr"/>
          <a:lstStyle/>
          <a:p>
            <a:endParaRPr lang="en-US"/>
          </a:p>
        </p:txBody>
      </p:sp>
      <p:sp>
        <p:nvSpPr>
          <p:cNvPr id="31851" name="Line 126"/>
          <p:cNvSpPr>
            <a:spLocks noChangeShapeType="1"/>
          </p:cNvSpPr>
          <p:nvPr/>
        </p:nvSpPr>
        <p:spPr bwMode="auto">
          <a:xfrm>
            <a:off x="1905000" y="2016125"/>
            <a:ext cx="117475" cy="114300"/>
          </a:xfrm>
          <a:prstGeom prst="line">
            <a:avLst/>
          </a:prstGeom>
          <a:noFill/>
          <a:ln w="9525">
            <a:solidFill>
              <a:schemeClr val="tx1"/>
            </a:solidFill>
            <a:round/>
            <a:headEnd/>
            <a:tailEnd/>
          </a:ln>
        </p:spPr>
        <p:txBody>
          <a:bodyPr wrap="none" anchor="ctr"/>
          <a:lstStyle/>
          <a:p>
            <a:endParaRPr lang="en-US"/>
          </a:p>
        </p:txBody>
      </p:sp>
      <p:sp>
        <p:nvSpPr>
          <p:cNvPr id="31852" name="Line 127"/>
          <p:cNvSpPr>
            <a:spLocks noChangeShapeType="1"/>
          </p:cNvSpPr>
          <p:nvPr/>
        </p:nvSpPr>
        <p:spPr bwMode="auto">
          <a:xfrm flipH="1">
            <a:off x="777875" y="2860675"/>
            <a:ext cx="136525" cy="114300"/>
          </a:xfrm>
          <a:prstGeom prst="line">
            <a:avLst/>
          </a:prstGeom>
          <a:noFill/>
          <a:ln w="9525">
            <a:solidFill>
              <a:schemeClr val="tx1"/>
            </a:solidFill>
            <a:round/>
            <a:headEnd/>
            <a:tailEnd/>
          </a:ln>
        </p:spPr>
        <p:txBody>
          <a:bodyPr wrap="none" anchor="ctr"/>
          <a:lstStyle/>
          <a:p>
            <a:endParaRPr lang="en-US"/>
          </a:p>
        </p:txBody>
      </p:sp>
      <p:sp>
        <p:nvSpPr>
          <p:cNvPr id="31853" name="Line 129"/>
          <p:cNvSpPr>
            <a:spLocks noChangeShapeType="1"/>
          </p:cNvSpPr>
          <p:nvPr/>
        </p:nvSpPr>
        <p:spPr bwMode="auto">
          <a:xfrm flipH="1">
            <a:off x="774700" y="4000500"/>
            <a:ext cx="136525" cy="114300"/>
          </a:xfrm>
          <a:prstGeom prst="line">
            <a:avLst/>
          </a:prstGeom>
          <a:noFill/>
          <a:ln w="9525">
            <a:solidFill>
              <a:schemeClr val="tx1"/>
            </a:solidFill>
            <a:round/>
            <a:headEnd/>
            <a:tailEnd/>
          </a:ln>
        </p:spPr>
        <p:txBody>
          <a:bodyPr wrap="none" anchor="ctr"/>
          <a:lstStyle/>
          <a:p>
            <a:endParaRPr lang="en-US"/>
          </a:p>
        </p:txBody>
      </p:sp>
      <p:sp>
        <p:nvSpPr>
          <p:cNvPr id="31854" name="Line 130"/>
          <p:cNvSpPr>
            <a:spLocks noChangeShapeType="1"/>
          </p:cNvSpPr>
          <p:nvPr/>
        </p:nvSpPr>
        <p:spPr bwMode="auto">
          <a:xfrm>
            <a:off x="796925" y="3663950"/>
            <a:ext cx="117475" cy="114300"/>
          </a:xfrm>
          <a:prstGeom prst="line">
            <a:avLst/>
          </a:prstGeom>
          <a:noFill/>
          <a:ln w="9525">
            <a:solidFill>
              <a:schemeClr val="tx1"/>
            </a:solidFill>
            <a:round/>
            <a:headEnd/>
            <a:tailEnd/>
          </a:ln>
        </p:spPr>
        <p:txBody>
          <a:bodyPr wrap="none" anchor="ctr"/>
          <a:lstStyle/>
          <a:p>
            <a:endParaRPr lang="en-US"/>
          </a:p>
        </p:txBody>
      </p:sp>
      <p:sp>
        <p:nvSpPr>
          <p:cNvPr id="31855" name="Rectangle 131"/>
          <p:cNvSpPr>
            <a:spLocks noChangeArrowheads="1"/>
          </p:cNvSpPr>
          <p:nvPr/>
        </p:nvSpPr>
        <p:spPr bwMode="auto">
          <a:xfrm>
            <a:off x="1225550" y="2838450"/>
            <a:ext cx="1143000" cy="274638"/>
          </a:xfrm>
          <a:prstGeom prst="rect">
            <a:avLst/>
          </a:prstGeom>
          <a:noFill/>
          <a:ln w="9525">
            <a:noFill/>
            <a:miter lim="800000"/>
            <a:headEnd/>
            <a:tailEnd/>
          </a:ln>
        </p:spPr>
        <p:txBody>
          <a:bodyPr wrap="none">
            <a:spAutoFit/>
          </a:bodyPr>
          <a:lstStyle/>
          <a:p>
            <a:r>
              <a:rPr lang="en-US" sz="1200">
                <a:latin typeface="Comic Sans MS" pitchFamily="66" charset="0"/>
              </a:rPr>
              <a:t>Media Center</a:t>
            </a:r>
          </a:p>
        </p:txBody>
      </p:sp>
      <p:sp>
        <p:nvSpPr>
          <p:cNvPr id="31856" name="Line 133"/>
          <p:cNvSpPr>
            <a:spLocks noChangeShapeType="1"/>
          </p:cNvSpPr>
          <p:nvPr/>
        </p:nvSpPr>
        <p:spPr bwMode="auto">
          <a:xfrm>
            <a:off x="2397125" y="2978150"/>
            <a:ext cx="117475" cy="114300"/>
          </a:xfrm>
          <a:prstGeom prst="line">
            <a:avLst/>
          </a:prstGeom>
          <a:noFill/>
          <a:ln w="9525">
            <a:solidFill>
              <a:schemeClr val="tx1"/>
            </a:solidFill>
            <a:round/>
            <a:headEnd/>
            <a:tailEnd/>
          </a:ln>
        </p:spPr>
        <p:txBody>
          <a:bodyPr wrap="none" anchor="ctr"/>
          <a:lstStyle/>
          <a:p>
            <a:endParaRPr lang="en-US"/>
          </a:p>
        </p:txBody>
      </p:sp>
      <p:sp>
        <p:nvSpPr>
          <p:cNvPr id="31857" name="Line 135"/>
          <p:cNvSpPr>
            <a:spLocks noChangeShapeType="1"/>
          </p:cNvSpPr>
          <p:nvPr/>
        </p:nvSpPr>
        <p:spPr bwMode="auto">
          <a:xfrm flipH="1">
            <a:off x="774700" y="5086350"/>
            <a:ext cx="136525" cy="114300"/>
          </a:xfrm>
          <a:prstGeom prst="line">
            <a:avLst/>
          </a:prstGeom>
          <a:noFill/>
          <a:ln w="9525">
            <a:solidFill>
              <a:schemeClr val="tx1"/>
            </a:solidFill>
            <a:round/>
            <a:headEnd/>
            <a:tailEnd/>
          </a:ln>
        </p:spPr>
        <p:txBody>
          <a:bodyPr wrap="none" anchor="ctr"/>
          <a:lstStyle/>
          <a:p>
            <a:endParaRPr lang="en-US"/>
          </a:p>
        </p:txBody>
      </p:sp>
      <p:sp>
        <p:nvSpPr>
          <p:cNvPr id="31858" name="Line 136"/>
          <p:cNvSpPr>
            <a:spLocks noChangeShapeType="1"/>
          </p:cNvSpPr>
          <p:nvPr/>
        </p:nvSpPr>
        <p:spPr bwMode="auto">
          <a:xfrm flipH="1">
            <a:off x="1012825" y="6310313"/>
            <a:ext cx="136525" cy="114300"/>
          </a:xfrm>
          <a:prstGeom prst="line">
            <a:avLst/>
          </a:prstGeom>
          <a:noFill/>
          <a:ln w="9525">
            <a:solidFill>
              <a:schemeClr val="tx1"/>
            </a:solidFill>
            <a:round/>
            <a:headEnd/>
            <a:tailEnd/>
          </a:ln>
        </p:spPr>
        <p:txBody>
          <a:bodyPr wrap="none" anchor="ctr"/>
          <a:lstStyle/>
          <a:p>
            <a:endParaRPr lang="en-US"/>
          </a:p>
        </p:txBody>
      </p:sp>
      <p:sp>
        <p:nvSpPr>
          <p:cNvPr id="31859" name="Line 137"/>
          <p:cNvSpPr>
            <a:spLocks noChangeShapeType="1"/>
          </p:cNvSpPr>
          <p:nvPr/>
        </p:nvSpPr>
        <p:spPr bwMode="auto">
          <a:xfrm flipH="1">
            <a:off x="679450" y="6191250"/>
            <a:ext cx="136525" cy="114300"/>
          </a:xfrm>
          <a:prstGeom prst="line">
            <a:avLst/>
          </a:prstGeom>
          <a:noFill/>
          <a:ln w="9525">
            <a:solidFill>
              <a:schemeClr val="tx1"/>
            </a:solidFill>
            <a:round/>
            <a:headEnd/>
            <a:tailEnd/>
          </a:ln>
        </p:spPr>
        <p:txBody>
          <a:bodyPr wrap="none" anchor="ctr"/>
          <a:lstStyle/>
          <a:p>
            <a:endParaRPr lang="en-US"/>
          </a:p>
        </p:txBody>
      </p:sp>
      <p:sp>
        <p:nvSpPr>
          <p:cNvPr id="31860" name="Line 138"/>
          <p:cNvSpPr>
            <a:spLocks noChangeShapeType="1"/>
          </p:cNvSpPr>
          <p:nvPr/>
        </p:nvSpPr>
        <p:spPr bwMode="auto">
          <a:xfrm>
            <a:off x="2395538" y="4554538"/>
            <a:ext cx="117475" cy="114300"/>
          </a:xfrm>
          <a:prstGeom prst="line">
            <a:avLst/>
          </a:prstGeom>
          <a:noFill/>
          <a:ln w="3175">
            <a:solidFill>
              <a:schemeClr val="tx1"/>
            </a:solidFill>
            <a:round/>
            <a:headEnd/>
            <a:tailEnd/>
          </a:ln>
        </p:spPr>
        <p:txBody>
          <a:bodyPr wrap="none" anchor="ctr"/>
          <a:lstStyle/>
          <a:p>
            <a:endParaRPr lang="en-US"/>
          </a:p>
        </p:txBody>
      </p:sp>
      <p:sp>
        <p:nvSpPr>
          <p:cNvPr id="31861" name="Line 139"/>
          <p:cNvSpPr>
            <a:spLocks noChangeShapeType="1"/>
          </p:cNvSpPr>
          <p:nvPr/>
        </p:nvSpPr>
        <p:spPr bwMode="auto">
          <a:xfrm>
            <a:off x="2392363" y="4868863"/>
            <a:ext cx="117475" cy="114300"/>
          </a:xfrm>
          <a:prstGeom prst="line">
            <a:avLst/>
          </a:prstGeom>
          <a:noFill/>
          <a:ln w="9525">
            <a:solidFill>
              <a:schemeClr val="tx1"/>
            </a:solidFill>
            <a:round/>
            <a:headEnd/>
            <a:tailEnd/>
          </a:ln>
        </p:spPr>
        <p:txBody>
          <a:bodyPr wrap="none" anchor="ctr"/>
          <a:lstStyle/>
          <a:p>
            <a:endParaRPr lang="en-US"/>
          </a:p>
        </p:txBody>
      </p:sp>
      <p:sp>
        <p:nvSpPr>
          <p:cNvPr id="31862" name="Line 140"/>
          <p:cNvSpPr>
            <a:spLocks noChangeShapeType="1"/>
          </p:cNvSpPr>
          <p:nvPr/>
        </p:nvSpPr>
        <p:spPr bwMode="auto">
          <a:xfrm>
            <a:off x="2397125" y="5173663"/>
            <a:ext cx="117475" cy="114300"/>
          </a:xfrm>
          <a:prstGeom prst="line">
            <a:avLst/>
          </a:prstGeom>
          <a:noFill/>
          <a:ln w="9525">
            <a:solidFill>
              <a:schemeClr val="tx1"/>
            </a:solidFill>
            <a:round/>
            <a:headEnd/>
            <a:tailEnd/>
          </a:ln>
        </p:spPr>
        <p:txBody>
          <a:bodyPr wrap="none" anchor="ctr"/>
          <a:lstStyle/>
          <a:p>
            <a:endParaRPr lang="en-US"/>
          </a:p>
        </p:txBody>
      </p:sp>
      <p:sp>
        <p:nvSpPr>
          <p:cNvPr id="31863" name="Line 144"/>
          <p:cNvSpPr>
            <a:spLocks noChangeShapeType="1"/>
          </p:cNvSpPr>
          <p:nvPr/>
        </p:nvSpPr>
        <p:spPr bwMode="auto">
          <a:xfrm flipH="1">
            <a:off x="2370138" y="5391150"/>
            <a:ext cx="136525" cy="114300"/>
          </a:xfrm>
          <a:prstGeom prst="line">
            <a:avLst/>
          </a:prstGeom>
          <a:noFill/>
          <a:ln w="9525">
            <a:solidFill>
              <a:schemeClr val="tx1"/>
            </a:solidFill>
            <a:round/>
            <a:headEnd/>
            <a:tailEnd/>
          </a:ln>
        </p:spPr>
        <p:txBody>
          <a:bodyPr wrap="none" anchor="ctr"/>
          <a:lstStyle/>
          <a:p>
            <a:endParaRPr lang="en-US"/>
          </a:p>
        </p:txBody>
      </p:sp>
      <p:sp>
        <p:nvSpPr>
          <p:cNvPr id="31864" name="Line 146"/>
          <p:cNvSpPr>
            <a:spLocks noChangeShapeType="1"/>
          </p:cNvSpPr>
          <p:nvPr/>
        </p:nvSpPr>
        <p:spPr bwMode="auto">
          <a:xfrm>
            <a:off x="2397125" y="6478588"/>
            <a:ext cx="117475" cy="114300"/>
          </a:xfrm>
          <a:prstGeom prst="line">
            <a:avLst/>
          </a:prstGeom>
          <a:noFill/>
          <a:ln w="9525">
            <a:solidFill>
              <a:schemeClr val="tx1"/>
            </a:solidFill>
            <a:round/>
            <a:headEnd/>
            <a:tailEnd/>
          </a:ln>
        </p:spPr>
        <p:txBody>
          <a:bodyPr wrap="none" anchor="ctr"/>
          <a:lstStyle/>
          <a:p>
            <a:endParaRPr lang="en-US"/>
          </a:p>
        </p:txBody>
      </p:sp>
      <p:sp>
        <p:nvSpPr>
          <p:cNvPr id="31865" name="Line 147"/>
          <p:cNvSpPr>
            <a:spLocks noChangeShapeType="1"/>
          </p:cNvSpPr>
          <p:nvPr/>
        </p:nvSpPr>
        <p:spPr bwMode="auto">
          <a:xfrm>
            <a:off x="3011488" y="6183313"/>
            <a:ext cx="117475" cy="114300"/>
          </a:xfrm>
          <a:prstGeom prst="line">
            <a:avLst/>
          </a:prstGeom>
          <a:noFill/>
          <a:ln w="9525">
            <a:solidFill>
              <a:schemeClr val="tx1"/>
            </a:solidFill>
            <a:round/>
            <a:headEnd/>
            <a:tailEnd/>
          </a:ln>
        </p:spPr>
        <p:txBody>
          <a:bodyPr wrap="none" anchor="ctr"/>
          <a:lstStyle/>
          <a:p>
            <a:endParaRPr lang="en-US"/>
          </a:p>
        </p:txBody>
      </p:sp>
      <p:sp>
        <p:nvSpPr>
          <p:cNvPr id="31866" name="Line 148"/>
          <p:cNvSpPr>
            <a:spLocks noChangeShapeType="1"/>
          </p:cNvSpPr>
          <p:nvPr/>
        </p:nvSpPr>
        <p:spPr bwMode="auto">
          <a:xfrm flipH="1">
            <a:off x="3003550" y="6453188"/>
            <a:ext cx="136525" cy="114300"/>
          </a:xfrm>
          <a:prstGeom prst="line">
            <a:avLst/>
          </a:prstGeom>
          <a:noFill/>
          <a:ln w="9525">
            <a:solidFill>
              <a:schemeClr val="tx1"/>
            </a:solidFill>
            <a:round/>
            <a:headEnd/>
            <a:tailEnd/>
          </a:ln>
        </p:spPr>
        <p:txBody>
          <a:bodyPr wrap="none" anchor="ctr"/>
          <a:lstStyle/>
          <a:p>
            <a:endParaRPr lang="en-US"/>
          </a:p>
        </p:txBody>
      </p:sp>
      <p:sp>
        <p:nvSpPr>
          <p:cNvPr id="31867" name="Line 149"/>
          <p:cNvSpPr>
            <a:spLocks noChangeShapeType="1"/>
          </p:cNvSpPr>
          <p:nvPr/>
        </p:nvSpPr>
        <p:spPr bwMode="auto">
          <a:xfrm flipV="1">
            <a:off x="3024188" y="5178425"/>
            <a:ext cx="4762" cy="385763"/>
          </a:xfrm>
          <a:prstGeom prst="line">
            <a:avLst/>
          </a:prstGeom>
          <a:noFill/>
          <a:ln w="38100">
            <a:solidFill>
              <a:schemeClr val="bg1"/>
            </a:solidFill>
            <a:round/>
            <a:headEnd/>
            <a:tailEnd/>
          </a:ln>
        </p:spPr>
        <p:txBody>
          <a:bodyPr wrap="none" anchor="ctr"/>
          <a:lstStyle/>
          <a:p>
            <a:endParaRPr lang="en-US"/>
          </a:p>
        </p:txBody>
      </p:sp>
      <p:sp>
        <p:nvSpPr>
          <p:cNvPr id="31868" name="Line 150"/>
          <p:cNvSpPr>
            <a:spLocks noChangeShapeType="1"/>
          </p:cNvSpPr>
          <p:nvPr/>
        </p:nvSpPr>
        <p:spPr bwMode="auto">
          <a:xfrm>
            <a:off x="3016250" y="5178425"/>
            <a:ext cx="117475" cy="114300"/>
          </a:xfrm>
          <a:prstGeom prst="line">
            <a:avLst/>
          </a:prstGeom>
          <a:noFill/>
          <a:ln w="9525">
            <a:solidFill>
              <a:schemeClr val="tx1"/>
            </a:solidFill>
            <a:round/>
            <a:headEnd/>
            <a:tailEnd/>
          </a:ln>
        </p:spPr>
        <p:txBody>
          <a:bodyPr wrap="none" anchor="ctr"/>
          <a:lstStyle/>
          <a:p>
            <a:endParaRPr lang="en-US"/>
          </a:p>
        </p:txBody>
      </p:sp>
      <p:sp>
        <p:nvSpPr>
          <p:cNvPr id="31869" name="Line 151"/>
          <p:cNvSpPr>
            <a:spLocks noChangeShapeType="1"/>
          </p:cNvSpPr>
          <p:nvPr/>
        </p:nvSpPr>
        <p:spPr bwMode="auto">
          <a:xfrm flipH="1">
            <a:off x="3008313" y="5448300"/>
            <a:ext cx="136525" cy="114300"/>
          </a:xfrm>
          <a:prstGeom prst="line">
            <a:avLst/>
          </a:prstGeom>
          <a:noFill/>
          <a:ln w="9525">
            <a:solidFill>
              <a:schemeClr val="tx1"/>
            </a:solidFill>
            <a:round/>
            <a:headEnd/>
            <a:tailEnd/>
          </a:ln>
        </p:spPr>
        <p:txBody>
          <a:bodyPr wrap="none" anchor="ctr"/>
          <a:lstStyle/>
          <a:p>
            <a:endParaRPr lang="en-US"/>
          </a:p>
        </p:txBody>
      </p:sp>
      <p:sp>
        <p:nvSpPr>
          <p:cNvPr id="31870" name="Line 152"/>
          <p:cNvSpPr>
            <a:spLocks noChangeShapeType="1"/>
          </p:cNvSpPr>
          <p:nvPr/>
        </p:nvSpPr>
        <p:spPr bwMode="auto">
          <a:xfrm>
            <a:off x="3016250" y="4725988"/>
            <a:ext cx="117475" cy="114300"/>
          </a:xfrm>
          <a:prstGeom prst="line">
            <a:avLst/>
          </a:prstGeom>
          <a:noFill/>
          <a:ln w="9525">
            <a:solidFill>
              <a:schemeClr val="tx1"/>
            </a:solidFill>
            <a:round/>
            <a:headEnd/>
            <a:tailEnd/>
          </a:ln>
        </p:spPr>
        <p:txBody>
          <a:bodyPr wrap="none" anchor="ctr"/>
          <a:lstStyle/>
          <a:p>
            <a:endParaRPr lang="en-US"/>
          </a:p>
        </p:txBody>
      </p:sp>
      <p:sp>
        <p:nvSpPr>
          <p:cNvPr id="31871" name="Line 153"/>
          <p:cNvSpPr>
            <a:spLocks noChangeShapeType="1"/>
          </p:cNvSpPr>
          <p:nvPr/>
        </p:nvSpPr>
        <p:spPr bwMode="auto">
          <a:xfrm>
            <a:off x="2801938" y="4292600"/>
            <a:ext cx="117475" cy="114300"/>
          </a:xfrm>
          <a:prstGeom prst="line">
            <a:avLst/>
          </a:prstGeom>
          <a:noFill/>
          <a:ln w="9525">
            <a:solidFill>
              <a:schemeClr val="tx1"/>
            </a:solidFill>
            <a:round/>
            <a:headEnd/>
            <a:tailEnd/>
          </a:ln>
        </p:spPr>
        <p:txBody>
          <a:bodyPr wrap="none" anchor="ctr"/>
          <a:lstStyle/>
          <a:p>
            <a:endParaRPr lang="en-US"/>
          </a:p>
        </p:txBody>
      </p:sp>
      <p:sp>
        <p:nvSpPr>
          <p:cNvPr id="31872" name="Line 154"/>
          <p:cNvSpPr>
            <a:spLocks noChangeShapeType="1"/>
          </p:cNvSpPr>
          <p:nvPr/>
        </p:nvSpPr>
        <p:spPr bwMode="auto">
          <a:xfrm flipH="1">
            <a:off x="2555875" y="4295775"/>
            <a:ext cx="136525" cy="114300"/>
          </a:xfrm>
          <a:prstGeom prst="line">
            <a:avLst/>
          </a:prstGeom>
          <a:noFill/>
          <a:ln w="9525">
            <a:solidFill>
              <a:schemeClr val="tx1"/>
            </a:solidFill>
            <a:round/>
            <a:headEnd/>
            <a:tailEnd/>
          </a:ln>
        </p:spPr>
        <p:txBody>
          <a:bodyPr wrap="none" anchor="ctr"/>
          <a:lstStyle/>
          <a:p>
            <a:endParaRPr lang="en-US"/>
          </a:p>
        </p:txBody>
      </p:sp>
      <p:sp>
        <p:nvSpPr>
          <p:cNvPr id="31873" name="Line 155"/>
          <p:cNvSpPr>
            <a:spLocks noChangeShapeType="1"/>
          </p:cNvSpPr>
          <p:nvPr/>
        </p:nvSpPr>
        <p:spPr bwMode="auto">
          <a:xfrm>
            <a:off x="1139825" y="4297363"/>
            <a:ext cx="117475" cy="114300"/>
          </a:xfrm>
          <a:prstGeom prst="line">
            <a:avLst/>
          </a:prstGeom>
          <a:noFill/>
          <a:ln w="9525">
            <a:solidFill>
              <a:schemeClr val="tx1"/>
            </a:solidFill>
            <a:round/>
            <a:headEnd/>
            <a:tailEnd/>
          </a:ln>
        </p:spPr>
        <p:txBody>
          <a:bodyPr wrap="none" anchor="ctr"/>
          <a:lstStyle/>
          <a:p>
            <a:endParaRPr lang="en-US"/>
          </a:p>
        </p:txBody>
      </p:sp>
      <p:sp>
        <p:nvSpPr>
          <p:cNvPr id="31874" name="Line 156"/>
          <p:cNvSpPr>
            <a:spLocks noChangeShapeType="1"/>
          </p:cNvSpPr>
          <p:nvPr/>
        </p:nvSpPr>
        <p:spPr bwMode="auto">
          <a:xfrm flipH="1">
            <a:off x="917575" y="4295775"/>
            <a:ext cx="136525" cy="114300"/>
          </a:xfrm>
          <a:prstGeom prst="line">
            <a:avLst/>
          </a:prstGeom>
          <a:noFill/>
          <a:ln w="9525">
            <a:solidFill>
              <a:schemeClr val="tx1"/>
            </a:solidFill>
            <a:round/>
            <a:headEnd/>
            <a:tailEnd/>
          </a:ln>
        </p:spPr>
        <p:txBody>
          <a:bodyPr wrap="none" anchor="ctr"/>
          <a:lstStyle/>
          <a:p>
            <a:endParaRPr lang="en-US"/>
          </a:p>
        </p:txBody>
      </p:sp>
      <p:sp>
        <p:nvSpPr>
          <p:cNvPr id="31875" name="Rectangle 157"/>
          <p:cNvSpPr>
            <a:spLocks noChangeArrowheads="1"/>
          </p:cNvSpPr>
          <p:nvPr/>
        </p:nvSpPr>
        <p:spPr bwMode="auto">
          <a:xfrm>
            <a:off x="1554163" y="4448175"/>
            <a:ext cx="569912" cy="244475"/>
          </a:xfrm>
          <a:prstGeom prst="rect">
            <a:avLst/>
          </a:prstGeom>
          <a:noFill/>
          <a:ln w="9525">
            <a:noFill/>
            <a:miter lim="800000"/>
            <a:headEnd/>
            <a:tailEnd/>
          </a:ln>
        </p:spPr>
        <p:txBody>
          <a:bodyPr wrap="none">
            <a:spAutoFit/>
          </a:bodyPr>
          <a:lstStyle/>
          <a:p>
            <a:r>
              <a:rPr lang="en-US" sz="1000">
                <a:latin typeface="Comic Sans MS" pitchFamily="66" charset="0"/>
              </a:rPr>
              <a:t>Utility</a:t>
            </a:r>
          </a:p>
        </p:txBody>
      </p:sp>
      <p:sp>
        <p:nvSpPr>
          <p:cNvPr id="31876" name="Rectangle 158"/>
          <p:cNvSpPr>
            <a:spLocks noChangeArrowheads="1"/>
          </p:cNvSpPr>
          <p:nvPr/>
        </p:nvSpPr>
        <p:spPr bwMode="auto">
          <a:xfrm rot="5400000">
            <a:off x="2843213" y="3944937"/>
            <a:ext cx="660400" cy="244475"/>
          </a:xfrm>
          <a:prstGeom prst="rect">
            <a:avLst/>
          </a:prstGeom>
          <a:noFill/>
          <a:ln w="9525">
            <a:noFill/>
            <a:miter lim="800000"/>
            <a:headEnd/>
            <a:tailEnd/>
          </a:ln>
        </p:spPr>
        <p:txBody>
          <a:bodyPr wrap="none">
            <a:spAutoFit/>
          </a:bodyPr>
          <a:lstStyle/>
          <a:p>
            <a:r>
              <a:rPr lang="en-US" sz="1000">
                <a:latin typeface="Comic Sans MS" pitchFamily="66" charset="0"/>
              </a:rPr>
              <a:t>Storage</a:t>
            </a:r>
          </a:p>
        </p:txBody>
      </p:sp>
      <p:sp>
        <p:nvSpPr>
          <p:cNvPr id="31877" name="Line 160"/>
          <p:cNvSpPr>
            <a:spLocks noChangeShapeType="1"/>
          </p:cNvSpPr>
          <p:nvPr/>
        </p:nvSpPr>
        <p:spPr bwMode="auto">
          <a:xfrm>
            <a:off x="3016250" y="3678238"/>
            <a:ext cx="117475" cy="114300"/>
          </a:xfrm>
          <a:prstGeom prst="line">
            <a:avLst/>
          </a:prstGeom>
          <a:noFill/>
          <a:ln w="3175">
            <a:solidFill>
              <a:schemeClr val="tx1"/>
            </a:solidFill>
            <a:round/>
            <a:headEnd/>
            <a:tailEnd/>
          </a:ln>
        </p:spPr>
        <p:txBody>
          <a:bodyPr wrap="none" anchor="ctr"/>
          <a:lstStyle/>
          <a:p>
            <a:endParaRPr lang="en-US"/>
          </a:p>
        </p:txBody>
      </p:sp>
      <p:sp>
        <p:nvSpPr>
          <p:cNvPr id="31878" name="Text Box 161"/>
          <p:cNvSpPr txBox="1">
            <a:spLocks noChangeArrowheads="1"/>
          </p:cNvSpPr>
          <p:nvPr/>
        </p:nvSpPr>
        <p:spPr bwMode="auto">
          <a:xfrm>
            <a:off x="1060450" y="3433763"/>
            <a:ext cx="1844675" cy="581025"/>
          </a:xfrm>
          <a:prstGeom prst="rect">
            <a:avLst/>
          </a:prstGeom>
          <a:noFill/>
          <a:ln w="9525">
            <a:noFill/>
            <a:miter lim="800000"/>
            <a:headEnd/>
            <a:tailEnd/>
          </a:ln>
        </p:spPr>
        <p:txBody>
          <a:bodyPr>
            <a:spAutoFit/>
          </a:bodyPr>
          <a:lstStyle/>
          <a:p>
            <a:pPr algn="ctr"/>
            <a:r>
              <a:rPr lang="en-US" sz="1600">
                <a:latin typeface="Comic Sans MS" pitchFamily="66" charset="0"/>
              </a:rPr>
              <a:t>Multi-Purpose Room</a:t>
            </a:r>
          </a:p>
        </p:txBody>
      </p:sp>
      <p:sp>
        <p:nvSpPr>
          <p:cNvPr id="31879" name="Line 162"/>
          <p:cNvSpPr>
            <a:spLocks noChangeShapeType="1"/>
          </p:cNvSpPr>
          <p:nvPr/>
        </p:nvSpPr>
        <p:spPr bwMode="auto">
          <a:xfrm>
            <a:off x="5434013" y="3081338"/>
            <a:ext cx="152400" cy="152400"/>
          </a:xfrm>
          <a:prstGeom prst="line">
            <a:avLst/>
          </a:prstGeom>
          <a:noFill/>
          <a:ln w="38100">
            <a:solidFill>
              <a:schemeClr val="tx1"/>
            </a:solidFill>
            <a:round/>
            <a:headEnd/>
            <a:tailEnd/>
          </a:ln>
        </p:spPr>
        <p:txBody>
          <a:bodyPr wrap="none" anchor="ctr"/>
          <a:lstStyle/>
          <a:p>
            <a:endParaRPr lang="en-US"/>
          </a:p>
        </p:txBody>
      </p:sp>
      <p:sp>
        <p:nvSpPr>
          <p:cNvPr id="31880" name="Line 163"/>
          <p:cNvSpPr>
            <a:spLocks noChangeShapeType="1"/>
          </p:cNvSpPr>
          <p:nvPr/>
        </p:nvSpPr>
        <p:spPr bwMode="auto">
          <a:xfrm rot="5400000">
            <a:off x="5205413" y="3095625"/>
            <a:ext cx="152400" cy="152400"/>
          </a:xfrm>
          <a:prstGeom prst="line">
            <a:avLst/>
          </a:prstGeom>
          <a:noFill/>
          <a:ln w="38100">
            <a:solidFill>
              <a:schemeClr val="tx1"/>
            </a:solidFill>
            <a:round/>
            <a:headEnd/>
            <a:tailEnd/>
          </a:ln>
        </p:spPr>
        <p:txBody>
          <a:bodyPr wrap="none" anchor="ctr"/>
          <a:lstStyle/>
          <a:p>
            <a:endParaRPr lang="en-US"/>
          </a:p>
        </p:txBody>
      </p:sp>
      <p:sp>
        <p:nvSpPr>
          <p:cNvPr id="31881" name="Line 164"/>
          <p:cNvSpPr>
            <a:spLocks noChangeShapeType="1"/>
          </p:cNvSpPr>
          <p:nvPr/>
        </p:nvSpPr>
        <p:spPr bwMode="auto">
          <a:xfrm rot="-2700000">
            <a:off x="5292725" y="3133725"/>
            <a:ext cx="215900" cy="215900"/>
          </a:xfrm>
          <a:prstGeom prst="line">
            <a:avLst/>
          </a:prstGeom>
          <a:noFill/>
          <a:ln w="50800">
            <a:solidFill>
              <a:schemeClr val="bg1"/>
            </a:solidFill>
            <a:round/>
            <a:headEnd/>
            <a:tailEnd/>
          </a:ln>
        </p:spPr>
        <p:txBody>
          <a:bodyPr wrap="none" anchor="ctr"/>
          <a:lstStyle/>
          <a:p>
            <a:endParaRPr lang="en-US"/>
          </a:p>
        </p:txBody>
      </p:sp>
      <p:sp>
        <p:nvSpPr>
          <p:cNvPr id="31882" name="Line 166"/>
          <p:cNvSpPr>
            <a:spLocks noChangeShapeType="1"/>
          </p:cNvSpPr>
          <p:nvPr/>
        </p:nvSpPr>
        <p:spPr bwMode="auto">
          <a:xfrm flipH="1">
            <a:off x="3813175" y="3629025"/>
            <a:ext cx="136525" cy="114300"/>
          </a:xfrm>
          <a:prstGeom prst="line">
            <a:avLst/>
          </a:prstGeom>
          <a:noFill/>
          <a:ln w="9525">
            <a:solidFill>
              <a:schemeClr val="tx1"/>
            </a:solidFill>
            <a:round/>
            <a:headEnd/>
            <a:tailEnd/>
          </a:ln>
        </p:spPr>
        <p:txBody>
          <a:bodyPr wrap="none" anchor="ctr"/>
          <a:lstStyle/>
          <a:p>
            <a:endParaRPr lang="en-US"/>
          </a:p>
        </p:txBody>
      </p:sp>
      <p:sp>
        <p:nvSpPr>
          <p:cNvPr id="31883" name="Line 167"/>
          <p:cNvSpPr>
            <a:spLocks noChangeShapeType="1"/>
          </p:cNvSpPr>
          <p:nvPr/>
        </p:nvSpPr>
        <p:spPr bwMode="auto">
          <a:xfrm flipH="1" flipV="1">
            <a:off x="4389438" y="4410075"/>
            <a:ext cx="184150" cy="0"/>
          </a:xfrm>
          <a:prstGeom prst="line">
            <a:avLst/>
          </a:prstGeom>
          <a:noFill/>
          <a:ln w="38100">
            <a:solidFill>
              <a:schemeClr val="bg1"/>
            </a:solidFill>
            <a:round/>
            <a:headEnd/>
            <a:tailEnd/>
          </a:ln>
        </p:spPr>
        <p:txBody>
          <a:bodyPr wrap="none" anchor="ctr"/>
          <a:lstStyle/>
          <a:p>
            <a:endParaRPr lang="en-US"/>
          </a:p>
        </p:txBody>
      </p:sp>
      <p:sp>
        <p:nvSpPr>
          <p:cNvPr id="31884" name="Line 168"/>
          <p:cNvSpPr>
            <a:spLocks noChangeShapeType="1"/>
          </p:cNvSpPr>
          <p:nvPr/>
        </p:nvSpPr>
        <p:spPr bwMode="auto">
          <a:xfrm flipH="1">
            <a:off x="4375150" y="4295775"/>
            <a:ext cx="136525" cy="114300"/>
          </a:xfrm>
          <a:prstGeom prst="line">
            <a:avLst/>
          </a:prstGeom>
          <a:noFill/>
          <a:ln w="9525">
            <a:solidFill>
              <a:schemeClr val="tx1"/>
            </a:solidFill>
            <a:round/>
            <a:headEnd/>
            <a:tailEnd/>
          </a:ln>
        </p:spPr>
        <p:txBody>
          <a:bodyPr wrap="none" anchor="ctr"/>
          <a:lstStyle/>
          <a:p>
            <a:endParaRPr lang="en-US"/>
          </a:p>
        </p:txBody>
      </p:sp>
      <p:sp>
        <p:nvSpPr>
          <p:cNvPr id="31885" name="Line 169"/>
          <p:cNvSpPr>
            <a:spLocks noChangeShapeType="1"/>
          </p:cNvSpPr>
          <p:nvPr/>
        </p:nvSpPr>
        <p:spPr bwMode="auto">
          <a:xfrm>
            <a:off x="4616450" y="5397500"/>
            <a:ext cx="117475" cy="114300"/>
          </a:xfrm>
          <a:prstGeom prst="line">
            <a:avLst/>
          </a:prstGeom>
          <a:noFill/>
          <a:ln w="9525">
            <a:solidFill>
              <a:schemeClr val="tx1"/>
            </a:solidFill>
            <a:round/>
            <a:headEnd/>
            <a:tailEnd/>
          </a:ln>
        </p:spPr>
        <p:txBody>
          <a:bodyPr wrap="none" anchor="ctr"/>
          <a:lstStyle/>
          <a:p>
            <a:endParaRPr lang="en-US"/>
          </a:p>
        </p:txBody>
      </p:sp>
      <p:sp>
        <p:nvSpPr>
          <p:cNvPr id="31886" name="Line 170"/>
          <p:cNvSpPr>
            <a:spLocks noChangeShapeType="1"/>
          </p:cNvSpPr>
          <p:nvPr/>
        </p:nvSpPr>
        <p:spPr bwMode="auto">
          <a:xfrm flipH="1">
            <a:off x="4603750" y="5219700"/>
            <a:ext cx="136525" cy="114300"/>
          </a:xfrm>
          <a:prstGeom prst="line">
            <a:avLst/>
          </a:prstGeom>
          <a:noFill/>
          <a:ln w="9525">
            <a:solidFill>
              <a:schemeClr val="tx1"/>
            </a:solidFill>
            <a:round/>
            <a:headEnd/>
            <a:tailEnd/>
          </a:ln>
        </p:spPr>
        <p:txBody>
          <a:bodyPr wrap="none" anchor="ctr"/>
          <a:lstStyle/>
          <a:p>
            <a:endParaRPr lang="en-US"/>
          </a:p>
        </p:txBody>
      </p:sp>
      <p:sp>
        <p:nvSpPr>
          <p:cNvPr id="31887" name="Line 171"/>
          <p:cNvSpPr>
            <a:spLocks noChangeShapeType="1"/>
          </p:cNvSpPr>
          <p:nvPr/>
        </p:nvSpPr>
        <p:spPr bwMode="auto">
          <a:xfrm>
            <a:off x="3024188" y="5057775"/>
            <a:ext cx="1719262" cy="0"/>
          </a:xfrm>
          <a:prstGeom prst="line">
            <a:avLst/>
          </a:prstGeom>
          <a:noFill/>
          <a:ln w="9525">
            <a:solidFill>
              <a:schemeClr val="bg2"/>
            </a:solidFill>
            <a:prstDash val="dash"/>
            <a:round/>
            <a:headEnd/>
            <a:tailEnd/>
          </a:ln>
        </p:spPr>
        <p:txBody>
          <a:bodyPr wrap="none" anchor="ctr"/>
          <a:lstStyle/>
          <a:p>
            <a:endParaRPr lang="en-US"/>
          </a:p>
        </p:txBody>
      </p:sp>
      <p:sp>
        <p:nvSpPr>
          <p:cNvPr id="31888" name="Line 178"/>
          <p:cNvSpPr>
            <a:spLocks noChangeShapeType="1"/>
          </p:cNvSpPr>
          <p:nvPr/>
        </p:nvSpPr>
        <p:spPr bwMode="auto">
          <a:xfrm flipV="1">
            <a:off x="5619750" y="4921250"/>
            <a:ext cx="4763" cy="285750"/>
          </a:xfrm>
          <a:prstGeom prst="line">
            <a:avLst/>
          </a:prstGeom>
          <a:noFill/>
          <a:ln w="38100">
            <a:solidFill>
              <a:schemeClr val="bg1"/>
            </a:solidFill>
            <a:round/>
            <a:headEnd/>
            <a:tailEnd/>
          </a:ln>
        </p:spPr>
        <p:txBody>
          <a:bodyPr wrap="none" anchor="ctr"/>
          <a:lstStyle/>
          <a:p>
            <a:endParaRPr lang="en-US"/>
          </a:p>
        </p:txBody>
      </p:sp>
      <p:sp>
        <p:nvSpPr>
          <p:cNvPr id="31889" name="Line 179"/>
          <p:cNvSpPr>
            <a:spLocks noChangeShapeType="1"/>
          </p:cNvSpPr>
          <p:nvPr/>
        </p:nvSpPr>
        <p:spPr bwMode="auto">
          <a:xfrm>
            <a:off x="5487988" y="5097463"/>
            <a:ext cx="117475" cy="114300"/>
          </a:xfrm>
          <a:prstGeom prst="line">
            <a:avLst/>
          </a:prstGeom>
          <a:noFill/>
          <a:ln w="9525">
            <a:solidFill>
              <a:schemeClr val="tx1"/>
            </a:solidFill>
            <a:round/>
            <a:headEnd/>
            <a:tailEnd/>
          </a:ln>
        </p:spPr>
        <p:txBody>
          <a:bodyPr wrap="none" anchor="ctr"/>
          <a:lstStyle/>
          <a:p>
            <a:endParaRPr lang="en-US"/>
          </a:p>
        </p:txBody>
      </p:sp>
      <p:sp>
        <p:nvSpPr>
          <p:cNvPr id="31890" name="Line 180"/>
          <p:cNvSpPr>
            <a:spLocks noChangeShapeType="1"/>
          </p:cNvSpPr>
          <p:nvPr/>
        </p:nvSpPr>
        <p:spPr bwMode="auto">
          <a:xfrm flipH="1">
            <a:off x="5468938" y="4919663"/>
            <a:ext cx="136525" cy="114300"/>
          </a:xfrm>
          <a:prstGeom prst="line">
            <a:avLst/>
          </a:prstGeom>
          <a:noFill/>
          <a:ln w="9525">
            <a:solidFill>
              <a:schemeClr val="tx1"/>
            </a:solidFill>
            <a:round/>
            <a:headEnd/>
            <a:tailEnd/>
          </a:ln>
        </p:spPr>
        <p:txBody>
          <a:bodyPr wrap="none" anchor="ctr"/>
          <a:lstStyle/>
          <a:p>
            <a:endParaRPr lang="en-US"/>
          </a:p>
        </p:txBody>
      </p:sp>
      <p:sp>
        <p:nvSpPr>
          <p:cNvPr id="31891" name="Line 186"/>
          <p:cNvSpPr>
            <a:spLocks noChangeShapeType="1"/>
          </p:cNvSpPr>
          <p:nvPr/>
        </p:nvSpPr>
        <p:spPr bwMode="auto">
          <a:xfrm rot="-2700000">
            <a:off x="8216900" y="3127375"/>
            <a:ext cx="215900" cy="215900"/>
          </a:xfrm>
          <a:prstGeom prst="line">
            <a:avLst/>
          </a:prstGeom>
          <a:noFill/>
          <a:ln w="76200">
            <a:solidFill>
              <a:schemeClr val="bg1"/>
            </a:solidFill>
            <a:round/>
            <a:headEnd/>
            <a:tailEnd/>
          </a:ln>
        </p:spPr>
        <p:txBody>
          <a:bodyPr wrap="none" anchor="ctr"/>
          <a:lstStyle/>
          <a:p>
            <a:endParaRPr lang="en-US"/>
          </a:p>
        </p:txBody>
      </p:sp>
      <p:sp>
        <p:nvSpPr>
          <p:cNvPr id="31892" name="Line 187"/>
          <p:cNvSpPr>
            <a:spLocks noChangeShapeType="1"/>
          </p:cNvSpPr>
          <p:nvPr/>
        </p:nvSpPr>
        <p:spPr bwMode="auto">
          <a:xfrm flipV="1">
            <a:off x="5619750" y="4603750"/>
            <a:ext cx="0" cy="161925"/>
          </a:xfrm>
          <a:prstGeom prst="line">
            <a:avLst/>
          </a:prstGeom>
          <a:noFill/>
          <a:ln w="38100">
            <a:solidFill>
              <a:schemeClr val="bg1"/>
            </a:solidFill>
            <a:round/>
            <a:headEnd/>
            <a:tailEnd/>
          </a:ln>
        </p:spPr>
        <p:txBody>
          <a:bodyPr wrap="none" anchor="ctr"/>
          <a:lstStyle/>
          <a:p>
            <a:endParaRPr lang="en-US"/>
          </a:p>
        </p:txBody>
      </p:sp>
      <p:sp>
        <p:nvSpPr>
          <p:cNvPr id="31893" name="Line 189"/>
          <p:cNvSpPr>
            <a:spLocks noChangeShapeType="1"/>
          </p:cNvSpPr>
          <p:nvPr/>
        </p:nvSpPr>
        <p:spPr bwMode="auto">
          <a:xfrm flipH="1">
            <a:off x="5476875" y="4606925"/>
            <a:ext cx="136525" cy="114300"/>
          </a:xfrm>
          <a:prstGeom prst="line">
            <a:avLst/>
          </a:prstGeom>
          <a:noFill/>
          <a:ln w="3175">
            <a:solidFill>
              <a:schemeClr val="tx1"/>
            </a:solidFill>
            <a:round/>
            <a:headEnd/>
            <a:tailEnd/>
          </a:ln>
        </p:spPr>
        <p:txBody>
          <a:bodyPr wrap="none" anchor="ctr"/>
          <a:lstStyle/>
          <a:p>
            <a:endParaRPr lang="en-US"/>
          </a:p>
        </p:txBody>
      </p:sp>
      <p:sp>
        <p:nvSpPr>
          <p:cNvPr id="31894" name="Rectangle 190"/>
          <p:cNvSpPr>
            <a:spLocks noChangeArrowheads="1"/>
          </p:cNvSpPr>
          <p:nvPr/>
        </p:nvSpPr>
        <p:spPr bwMode="auto">
          <a:xfrm>
            <a:off x="5637213" y="4568825"/>
            <a:ext cx="609600" cy="214313"/>
          </a:xfrm>
          <a:prstGeom prst="rect">
            <a:avLst/>
          </a:prstGeom>
          <a:noFill/>
          <a:ln w="9525">
            <a:noFill/>
            <a:miter lim="800000"/>
            <a:headEnd/>
            <a:tailEnd/>
          </a:ln>
        </p:spPr>
        <p:txBody>
          <a:bodyPr>
            <a:spAutoFit/>
          </a:bodyPr>
          <a:lstStyle/>
          <a:p>
            <a:r>
              <a:rPr lang="en-US" sz="800">
                <a:latin typeface="Comic Sans MS" pitchFamily="66" charset="0"/>
              </a:rPr>
              <a:t>Storage</a:t>
            </a:r>
          </a:p>
        </p:txBody>
      </p:sp>
      <p:sp>
        <p:nvSpPr>
          <p:cNvPr id="31895" name="Rectangle 191"/>
          <p:cNvSpPr>
            <a:spLocks noChangeArrowheads="1"/>
          </p:cNvSpPr>
          <p:nvPr/>
        </p:nvSpPr>
        <p:spPr bwMode="auto">
          <a:xfrm>
            <a:off x="5614988" y="3646488"/>
            <a:ext cx="296862" cy="566737"/>
          </a:xfrm>
          <a:prstGeom prst="rect">
            <a:avLst/>
          </a:prstGeom>
          <a:solidFill>
            <a:schemeClr val="bg1"/>
          </a:solidFill>
          <a:ln w="9525">
            <a:solidFill>
              <a:schemeClr val="tx1"/>
            </a:solidFill>
            <a:miter lim="800000"/>
            <a:headEnd/>
            <a:tailEnd/>
          </a:ln>
        </p:spPr>
        <p:txBody>
          <a:bodyPr wrap="none" anchor="ctr"/>
          <a:lstStyle/>
          <a:p>
            <a:endParaRPr lang="en-US">
              <a:latin typeface="Trebuchet MS" pitchFamily="34" charset="0"/>
            </a:endParaRPr>
          </a:p>
        </p:txBody>
      </p:sp>
      <p:sp>
        <p:nvSpPr>
          <p:cNvPr id="31896" name="Line 192"/>
          <p:cNvSpPr>
            <a:spLocks noChangeShapeType="1"/>
          </p:cNvSpPr>
          <p:nvPr/>
        </p:nvSpPr>
        <p:spPr bwMode="auto">
          <a:xfrm>
            <a:off x="5619750" y="3660775"/>
            <a:ext cx="0" cy="546100"/>
          </a:xfrm>
          <a:prstGeom prst="line">
            <a:avLst/>
          </a:prstGeom>
          <a:noFill/>
          <a:ln w="47625">
            <a:solidFill>
              <a:schemeClr val="bg1"/>
            </a:solidFill>
            <a:round/>
            <a:headEnd/>
            <a:tailEnd/>
          </a:ln>
        </p:spPr>
        <p:txBody>
          <a:bodyPr wrap="none" anchor="ctr"/>
          <a:lstStyle/>
          <a:p>
            <a:endParaRPr lang="en-US"/>
          </a:p>
        </p:txBody>
      </p:sp>
      <p:sp>
        <p:nvSpPr>
          <p:cNvPr id="31897" name="Line 193"/>
          <p:cNvSpPr>
            <a:spLocks noChangeShapeType="1"/>
          </p:cNvSpPr>
          <p:nvPr/>
        </p:nvSpPr>
        <p:spPr bwMode="auto">
          <a:xfrm rot="-2700000">
            <a:off x="5727700" y="3584575"/>
            <a:ext cx="130175" cy="130175"/>
          </a:xfrm>
          <a:prstGeom prst="line">
            <a:avLst/>
          </a:prstGeom>
          <a:noFill/>
          <a:ln w="50800">
            <a:solidFill>
              <a:schemeClr val="bg1"/>
            </a:solidFill>
            <a:round/>
            <a:headEnd/>
            <a:tailEnd/>
          </a:ln>
        </p:spPr>
        <p:txBody>
          <a:bodyPr wrap="none" anchor="ctr"/>
          <a:lstStyle/>
          <a:p>
            <a:endParaRPr lang="en-US"/>
          </a:p>
        </p:txBody>
      </p:sp>
      <p:sp>
        <p:nvSpPr>
          <p:cNvPr id="31898" name="Line 194"/>
          <p:cNvSpPr>
            <a:spLocks noChangeShapeType="1"/>
          </p:cNvSpPr>
          <p:nvPr/>
        </p:nvSpPr>
        <p:spPr bwMode="auto">
          <a:xfrm rot="-2700000">
            <a:off x="5711825" y="4149725"/>
            <a:ext cx="130175" cy="130175"/>
          </a:xfrm>
          <a:prstGeom prst="line">
            <a:avLst/>
          </a:prstGeom>
          <a:noFill/>
          <a:ln w="50800">
            <a:solidFill>
              <a:schemeClr val="bg1"/>
            </a:solidFill>
            <a:round/>
            <a:headEnd/>
            <a:tailEnd/>
          </a:ln>
        </p:spPr>
        <p:txBody>
          <a:bodyPr wrap="none" anchor="ctr"/>
          <a:lstStyle/>
          <a:p>
            <a:endParaRPr lang="en-US"/>
          </a:p>
        </p:txBody>
      </p:sp>
      <p:sp>
        <p:nvSpPr>
          <p:cNvPr id="31899" name="Line 195"/>
          <p:cNvSpPr>
            <a:spLocks noChangeShapeType="1"/>
          </p:cNvSpPr>
          <p:nvPr/>
        </p:nvSpPr>
        <p:spPr bwMode="auto">
          <a:xfrm flipH="1">
            <a:off x="5692775" y="3536950"/>
            <a:ext cx="136525" cy="114300"/>
          </a:xfrm>
          <a:prstGeom prst="line">
            <a:avLst/>
          </a:prstGeom>
          <a:noFill/>
          <a:ln w="9525">
            <a:solidFill>
              <a:schemeClr val="tx1"/>
            </a:solidFill>
            <a:round/>
            <a:headEnd/>
            <a:tailEnd/>
          </a:ln>
        </p:spPr>
        <p:txBody>
          <a:bodyPr wrap="none" anchor="ctr"/>
          <a:lstStyle/>
          <a:p>
            <a:endParaRPr lang="en-US"/>
          </a:p>
        </p:txBody>
      </p:sp>
      <p:sp>
        <p:nvSpPr>
          <p:cNvPr id="31900" name="Line 196"/>
          <p:cNvSpPr>
            <a:spLocks noChangeShapeType="1"/>
          </p:cNvSpPr>
          <p:nvPr/>
        </p:nvSpPr>
        <p:spPr bwMode="auto">
          <a:xfrm>
            <a:off x="5680075" y="4216400"/>
            <a:ext cx="117475" cy="114300"/>
          </a:xfrm>
          <a:prstGeom prst="line">
            <a:avLst/>
          </a:prstGeom>
          <a:noFill/>
          <a:ln w="9525">
            <a:solidFill>
              <a:schemeClr val="tx1"/>
            </a:solidFill>
            <a:round/>
            <a:headEnd/>
            <a:tailEnd/>
          </a:ln>
        </p:spPr>
        <p:txBody>
          <a:bodyPr wrap="none" anchor="ctr"/>
          <a:lstStyle/>
          <a:p>
            <a:endParaRPr lang="en-US"/>
          </a:p>
        </p:txBody>
      </p:sp>
      <p:sp>
        <p:nvSpPr>
          <p:cNvPr id="31901" name="Line 197"/>
          <p:cNvSpPr>
            <a:spLocks noChangeShapeType="1"/>
          </p:cNvSpPr>
          <p:nvPr/>
        </p:nvSpPr>
        <p:spPr bwMode="auto">
          <a:xfrm rot="-2700000">
            <a:off x="5065713" y="3390900"/>
            <a:ext cx="444500" cy="457200"/>
          </a:xfrm>
          <a:prstGeom prst="line">
            <a:avLst/>
          </a:prstGeom>
          <a:noFill/>
          <a:ln w="50800">
            <a:solidFill>
              <a:schemeClr val="bg1"/>
            </a:solidFill>
            <a:round/>
            <a:headEnd/>
            <a:tailEnd/>
          </a:ln>
        </p:spPr>
        <p:txBody>
          <a:bodyPr wrap="none" anchor="ctr"/>
          <a:lstStyle/>
          <a:p>
            <a:endParaRPr lang="en-US"/>
          </a:p>
        </p:txBody>
      </p:sp>
      <p:sp>
        <p:nvSpPr>
          <p:cNvPr id="31902" name="Rectangle 198"/>
          <p:cNvSpPr>
            <a:spLocks noChangeArrowheads="1"/>
          </p:cNvSpPr>
          <p:nvPr/>
        </p:nvSpPr>
        <p:spPr bwMode="auto">
          <a:xfrm>
            <a:off x="204788" y="5245100"/>
            <a:ext cx="666750" cy="274638"/>
          </a:xfrm>
          <a:prstGeom prst="rect">
            <a:avLst/>
          </a:prstGeom>
          <a:noFill/>
          <a:ln w="9525">
            <a:noFill/>
            <a:miter lim="800000"/>
            <a:headEnd/>
            <a:tailEnd/>
          </a:ln>
        </p:spPr>
        <p:txBody>
          <a:bodyPr wrap="none">
            <a:spAutoFit/>
          </a:bodyPr>
          <a:lstStyle/>
          <a:p>
            <a:r>
              <a:rPr lang="en-US" sz="1200">
                <a:latin typeface="Comic Sans MS" pitchFamily="66" charset="0"/>
              </a:rPr>
              <a:t>Office</a:t>
            </a:r>
          </a:p>
        </p:txBody>
      </p:sp>
      <p:sp>
        <p:nvSpPr>
          <p:cNvPr id="31903" name="Rectangle 199"/>
          <p:cNvSpPr>
            <a:spLocks noChangeArrowheads="1"/>
          </p:cNvSpPr>
          <p:nvPr/>
        </p:nvSpPr>
        <p:spPr bwMode="auto">
          <a:xfrm>
            <a:off x="304800" y="6364288"/>
            <a:ext cx="666750" cy="274637"/>
          </a:xfrm>
          <a:prstGeom prst="rect">
            <a:avLst/>
          </a:prstGeom>
          <a:noFill/>
          <a:ln w="9525">
            <a:noFill/>
            <a:miter lim="800000"/>
            <a:headEnd/>
            <a:tailEnd/>
          </a:ln>
        </p:spPr>
        <p:txBody>
          <a:bodyPr wrap="none">
            <a:spAutoFit/>
          </a:bodyPr>
          <a:lstStyle/>
          <a:p>
            <a:r>
              <a:rPr lang="en-US" sz="1200">
                <a:latin typeface="Comic Sans MS" pitchFamily="66" charset="0"/>
              </a:rPr>
              <a:t>Office</a:t>
            </a:r>
          </a:p>
        </p:txBody>
      </p:sp>
      <p:sp>
        <p:nvSpPr>
          <p:cNvPr id="31904" name="Rectangle 200"/>
          <p:cNvSpPr>
            <a:spLocks noChangeArrowheads="1"/>
          </p:cNvSpPr>
          <p:nvPr/>
        </p:nvSpPr>
        <p:spPr bwMode="auto">
          <a:xfrm>
            <a:off x="228600" y="4516438"/>
            <a:ext cx="666750" cy="274637"/>
          </a:xfrm>
          <a:prstGeom prst="rect">
            <a:avLst/>
          </a:prstGeom>
          <a:noFill/>
          <a:ln w="9525">
            <a:noFill/>
            <a:miter lim="800000"/>
            <a:headEnd/>
            <a:tailEnd/>
          </a:ln>
        </p:spPr>
        <p:txBody>
          <a:bodyPr wrap="none">
            <a:spAutoFit/>
          </a:bodyPr>
          <a:lstStyle/>
          <a:p>
            <a:r>
              <a:rPr lang="en-US" sz="1200">
                <a:latin typeface="Comic Sans MS" pitchFamily="66" charset="0"/>
              </a:rPr>
              <a:t>Office</a:t>
            </a:r>
            <a:endParaRPr lang="en-US" sz="1400">
              <a:latin typeface="Comic Sans MS" pitchFamily="66" charset="0"/>
            </a:endParaRPr>
          </a:p>
        </p:txBody>
      </p:sp>
      <p:sp>
        <p:nvSpPr>
          <p:cNvPr id="31905" name="Line 203"/>
          <p:cNvSpPr>
            <a:spLocks noChangeShapeType="1"/>
          </p:cNvSpPr>
          <p:nvPr/>
        </p:nvSpPr>
        <p:spPr bwMode="auto">
          <a:xfrm rot="-2700000">
            <a:off x="2646363" y="6530975"/>
            <a:ext cx="233362" cy="233363"/>
          </a:xfrm>
          <a:prstGeom prst="line">
            <a:avLst/>
          </a:prstGeom>
          <a:noFill/>
          <a:ln w="101600">
            <a:solidFill>
              <a:schemeClr val="bg1"/>
            </a:solidFill>
            <a:round/>
            <a:headEnd/>
            <a:tailEnd/>
          </a:ln>
        </p:spPr>
        <p:txBody>
          <a:bodyPr wrap="none" anchor="ctr"/>
          <a:lstStyle/>
          <a:p>
            <a:endParaRPr lang="en-US"/>
          </a:p>
        </p:txBody>
      </p:sp>
      <p:sp>
        <p:nvSpPr>
          <p:cNvPr id="31906" name="Line 201"/>
          <p:cNvSpPr>
            <a:spLocks noChangeShapeType="1"/>
          </p:cNvSpPr>
          <p:nvPr/>
        </p:nvSpPr>
        <p:spPr bwMode="auto">
          <a:xfrm>
            <a:off x="2581275" y="6662738"/>
            <a:ext cx="152400" cy="152400"/>
          </a:xfrm>
          <a:prstGeom prst="line">
            <a:avLst/>
          </a:prstGeom>
          <a:noFill/>
          <a:ln w="38100">
            <a:solidFill>
              <a:schemeClr val="tx1"/>
            </a:solidFill>
            <a:round/>
            <a:headEnd/>
            <a:tailEnd/>
          </a:ln>
        </p:spPr>
        <p:txBody>
          <a:bodyPr wrap="none" anchor="ctr"/>
          <a:lstStyle/>
          <a:p>
            <a:endParaRPr lang="en-US"/>
          </a:p>
        </p:txBody>
      </p:sp>
      <p:sp>
        <p:nvSpPr>
          <p:cNvPr id="31907" name="Line 202"/>
          <p:cNvSpPr>
            <a:spLocks noChangeShapeType="1"/>
          </p:cNvSpPr>
          <p:nvPr/>
        </p:nvSpPr>
        <p:spPr bwMode="auto">
          <a:xfrm rot="5400000">
            <a:off x="2795588" y="6667500"/>
            <a:ext cx="152400" cy="152400"/>
          </a:xfrm>
          <a:prstGeom prst="line">
            <a:avLst/>
          </a:prstGeom>
          <a:noFill/>
          <a:ln w="38100">
            <a:solidFill>
              <a:schemeClr val="tx1"/>
            </a:solidFill>
            <a:round/>
            <a:headEnd/>
            <a:tailEnd/>
          </a:ln>
        </p:spPr>
        <p:txBody>
          <a:bodyPr wrap="none" anchor="ctr"/>
          <a:lstStyle/>
          <a:p>
            <a:endParaRPr lang="en-US"/>
          </a:p>
        </p:txBody>
      </p:sp>
      <p:sp>
        <p:nvSpPr>
          <p:cNvPr id="31908" name="Rectangle 207"/>
          <p:cNvSpPr>
            <a:spLocks noChangeArrowheads="1"/>
          </p:cNvSpPr>
          <p:nvPr/>
        </p:nvSpPr>
        <p:spPr bwMode="auto">
          <a:xfrm>
            <a:off x="5616575" y="5988050"/>
            <a:ext cx="415925" cy="225425"/>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31909" name="Line 208"/>
          <p:cNvSpPr>
            <a:spLocks noChangeShapeType="1"/>
          </p:cNvSpPr>
          <p:nvPr/>
        </p:nvSpPr>
        <p:spPr bwMode="auto">
          <a:xfrm flipV="1">
            <a:off x="5610225" y="6045200"/>
            <a:ext cx="1588" cy="111125"/>
          </a:xfrm>
          <a:prstGeom prst="line">
            <a:avLst/>
          </a:prstGeom>
          <a:noFill/>
          <a:ln w="38100">
            <a:solidFill>
              <a:schemeClr val="bg1"/>
            </a:solidFill>
            <a:round/>
            <a:headEnd/>
            <a:tailEnd/>
          </a:ln>
        </p:spPr>
        <p:txBody>
          <a:bodyPr wrap="none" anchor="ctr"/>
          <a:lstStyle/>
          <a:p>
            <a:endParaRPr lang="en-US"/>
          </a:p>
        </p:txBody>
      </p:sp>
      <p:sp>
        <p:nvSpPr>
          <p:cNvPr id="31910" name="Line 209"/>
          <p:cNvSpPr>
            <a:spLocks noChangeShapeType="1"/>
          </p:cNvSpPr>
          <p:nvPr/>
        </p:nvSpPr>
        <p:spPr bwMode="auto">
          <a:xfrm>
            <a:off x="5516563" y="6088063"/>
            <a:ext cx="95250" cy="73025"/>
          </a:xfrm>
          <a:prstGeom prst="line">
            <a:avLst/>
          </a:prstGeom>
          <a:noFill/>
          <a:ln w="3175">
            <a:solidFill>
              <a:schemeClr val="tx1"/>
            </a:solidFill>
            <a:round/>
            <a:headEnd/>
            <a:tailEnd/>
          </a:ln>
        </p:spPr>
        <p:txBody>
          <a:bodyPr wrap="none" anchor="ctr"/>
          <a:lstStyle/>
          <a:p>
            <a:endParaRPr lang="en-US"/>
          </a:p>
        </p:txBody>
      </p:sp>
      <p:sp>
        <p:nvSpPr>
          <p:cNvPr id="31911" name="Rectangle 211"/>
          <p:cNvSpPr>
            <a:spLocks noChangeArrowheads="1"/>
          </p:cNvSpPr>
          <p:nvPr/>
        </p:nvSpPr>
        <p:spPr bwMode="auto">
          <a:xfrm>
            <a:off x="5576888" y="6003925"/>
            <a:ext cx="492125" cy="184150"/>
          </a:xfrm>
          <a:prstGeom prst="rect">
            <a:avLst/>
          </a:prstGeom>
          <a:noFill/>
          <a:ln w="9525">
            <a:noFill/>
            <a:miter lim="800000"/>
            <a:headEnd/>
            <a:tailEnd/>
          </a:ln>
        </p:spPr>
        <p:txBody>
          <a:bodyPr>
            <a:spAutoFit/>
          </a:bodyPr>
          <a:lstStyle/>
          <a:p>
            <a:r>
              <a:rPr lang="en-US" sz="600">
                <a:latin typeface="Comic Sans MS" pitchFamily="66" charset="0"/>
              </a:rPr>
              <a:t>Storage</a:t>
            </a:r>
          </a:p>
        </p:txBody>
      </p:sp>
      <p:pic>
        <p:nvPicPr>
          <p:cNvPr id="31912" name="Picture 218"/>
          <p:cNvPicPr>
            <a:picLocks noChangeAspect="1" noChangeArrowheads="1"/>
          </p:cNvPicPr>
          <p:nvPr/>
        </p:nvPicPr>
        <p:blipFill>
          <a:blip r:embed="rId3"/>
          <a:srcRect/>
          <a:stretch>
            <a:fillRect/>
          </a:stretch>
        </p:blipFill>
        <p:spPr bwMode="auto">
          <a:xfrm>
            <a:off x="1701800" y="5059363"/>
            <a:ext cx="508000" cy="217487"/>
          </a:xfrm>
          <a:prstGeom prst="rect">
            <a:avLst/>
          </a:prstGeom>
          <a:noFill/>
          <a:ln w="9525">
            <a:noFill/>
            <a:miter lim="800000"/>
            <a:headEnd/>
            <a:tailEnd/>
          </a:ln>
        </p:spPr>
      </p:pic>
      <p:pic>
        <p:nvPicPr>
          <p:cNvPr id="31913" name="Picture 219"/>
          <p:cNvPicPr>
            <a:picLocks noChangeAspect="1" noChangeArrowheads="1"/>
          </p:cNvPicPr>
          <p:nvPr/>
        </p:nvPicPr>
        <p:blipFill>
          <a:blip r:embed="rId4"/>
          <a:srcRect/>
          <a:stretch>
            <a:fillRect/>
          </a:stretch>
        </p:blipFill>
        <p:spPr bwMode="auto">
          <a:xfrm>
            <a:off x="1657350" y="4784725"/>
            <a:ext cx="554038" cy="201613"/>
          </a:xfrm>
          <a:prstGeom prst="rect">
            <a:avLst/>
          </a:prstGeom>
          <a:noFill/>
          <a:ln w="9525">
            <a:noFill/>
            <a:miter lim="800000"/>
            <a:headEnd/>
            <a:tailEnd/>
          </a:ln>
        </p:spPr>
      </p:pic>
      <p:pic>
        <p:nvPicPr>
          <p:cNvPr id="31914" name="Picture 220"/>
          <p:cNvPicPr>
            <a:picLocks noChangeAspect="1" noChangeArrowheads="1"/>
          </p:cNvPicPr>
          <p:nvPr/>
        </p:nvPicPr>
        <p:blipFill>
          <a:blip r:embed="rId5"/>
          <a:srcRect/>
          <a:stretch>
            <a:fillRect/>
          </a:stretch>
        </p:blipFill>
        <p:spPr bwMode="auto">
          <a:xfrm>
            <a:off x="5722938" y="3308350"/>
            <a:ext cx="506412" cy="196850"/>
          </a:xfrm>
          <a:prstGeom prst="rect">
            <a:avLst/>
          </a:prstGeom>
          <a:noFill/>
          <a:ln w="9525">
            <a:noFill/>
            <a:miter lim="800000"/>
            <a:headEnd/>
            <a:tailEnd/>
          </a:ln>
        </p:spPr>
      </p:pic>
      <p:pic>
        <p:nvPicPr>
          <p:cNvPr id="31915" name="Picture 221"/>
          <p:cNvPicPr>
            <a:picLocks noChangeAspect="1" noChangeArrowheads="1"/>
          </p:cNvPicPr>
          <p:nvPr/>
        </p:nvPicPr>
        <p:blipFill>
          <a:blip r:embed="rId6"/>
          <a:srcRect/>
          <a:stretch>
            <a:fillRect/>
          </a:stretch>
        </p:blipFill>
        <p:spPr bwMode="auto">
          <a:xfrm>
            <a:off x="5672138" y="4294188"/>
            <a:ext cx="573087" cy="231775"/>
          </a:xfrm>
          <a:prstGeom prst="rect">
            <a:avLst/>
          </a:prstGeom>
          <a:noFill/>
          <a:ln w="9525">
            <a:noFill/>
            <a:miter lim="800000"/>
            <a:headEnd/>
            <a:tailEnd/>
          </a:ln>
        </p:spPr>
      </p:pic>
      <p:sp>
        <p:nvSpPr>
          <p:cNvPr id="31916" name="Line 226"/>
          <p:cNvSpPr>
            <a:spLocks noChangeShapeType="1"/>
          </p:cNvSpPr>
          <p:nvPr/>
        </p:nvSpPr>
        <p:spPr bwMode="auto">
          <a:xfrm flipV="1">
            <a:off x="4746625" y="6216650"/>
            <a:ext cx="4330700" cy="0"/>
          </a:xfrm>
          <a:prstGeom prst="line">
            <a:avLst/>
          </a:prstGeom>
          <a:noFill/>
          <a:ln w="38100">
            <a:solidFill>
              <a:schemeClr val="tx1"/>
            </a:solidFill>
            <a:round/>
            <a:headEnd/>
            <a:tailEnd/>
          </a:ln>
        </p:spPr>
        <p:txBody>
          <a:bodyPr wrap="none" anchor="ctr"/>
          <a:lstStyle/>
          <a:p>
            <a:endParaRPr lang="en-US"/>
          </a:p>
        </p:txBody>
      </p:sp>
      <p:sp>
        <p:nvSpPr>
          <p:cNvPr id="31917" name="Line 227"/>
          <p:cNvSpPr>
            <a:spLocks noChangeShapeType="1"/>
          </p:cNvSpPr>
          <p:nvPr/>
        </p:nvSpPr>
        <p:spPr bwMode="auto">
          <a:xfrm flipV="1">
            <a:off x="4738688" y="6224588"/>
            <a:ext cx="0" cy="438150"/>
          </a:xfrm>
          <a:prstGeom prst="line">
            <a:avLst/>
          </a:prstGeom>
          <a:noFill/>
          <a:ln w="38100">
            <a:solidFill>
              <a:schemeClr val="tx1"/>
            </a:solidFill>
            <a:round/>
            <a:headEnd/>
            <a:tailEnd/>
          </a:ln>
        </p:spPr>
        <p:txBody>
          <a:bodyPr wrap="none" anchor="ctr"/>
          <a:lstStyle/>
          <a:p>
            <a:endParaRPr lang="en-US"/>
          </a:p>
        </p:txBody>
      </p:sp>
      <p:sp>
        <p:nvSpPr>
          <p:cNvPr id="31918" name="Line 204"/>
          <p:cNvSpPr>
            <a:spLocks noChangeShapeType="1"/>
          </p:cNvSpPr>
          <p:nvPr/>
        </p:nvSpPr>
        <p:spPr bwMode="auto">
          <a:xfrm rot="-2700000">
            <a:off x="5108575" y="6099175"/>
            <a:ext cx="233363" cy="233363"/>
          </a:xfrm>
          <a:prstGeom prst="line">
            <a:avLst/>
          </a:prstGeom>
          <a:noFill/>
          <a:ln w="50800">
            <a:solidFill>
              <a:schemeClr val="bg1"/>
            </a:solidFill>
            <a:round/>
            <a:headEnd/>
            <a:tailEnd/>
          </a:ln>
        </p:spPr>
        <p:txBody>
          <a:bodyPr wrap="none" anchor="ctr"/>
          <a:lstStyle/>
          <a:p>
            <a:endParaRPr lang="en-US"/>
          </a:p>
        </p:txBody>
      </p:sp>
      <p:sp>
        <p:nvSpPr>
          <p:cNvPr id="31919" name="Line 205"/>
          <p:cNvSpPr>
            <a:spLocks noChangeShapeType="1"/>
          </p:cNvSpPr>
          <p:nvPr/>
        </p:nvSpPr>
        <p:spPr bwMode="auto">
          <a:xfrm>
            <a:off x="5043488" y="6215063"/>
            <a:ext cx="152400" cy="152400"/>
          </a:xfrm>
          <a:prstGeom prst="line">
            <a:avLst/>
          </a:prstGeom>
          <a:noFill/>
          <a:ln w="38100">
            <a:solidFill>
              <a:schemeClr val="tx1"/>
            </a:solidFill>
            <a:round/>
            <a:headEnd/>
            <a:tailEnd/>
          </a:ln>
        </p:spPr>
        <p:txBody>
          <a:bodyPr wrap="none" anchor="ctr"/>
          <a:lstStyle/>
          <a:p>
            <a:endParaRPr lang="en-US"/>
          </a:p>
        </p:txBody>
      </p:sp>
      <p:sp>
        <p:nvSpPr>
          <p:cNvPr id="31920" name="Line 206"/>
          <p:cNvSpPr>
            <a:spLocks noChangeShapeType="1"/>
          </p:cNvSpPr>
          <p:nvPr/>
        </p:nvSpPr>
        <p:spPr bwMode="auto">
          <a:xfrm rot="5400000">
            <a:off x="5243513" y="6215063"/>
            <a:ext cx="152400" cy="152400"/>
          </a:xfrm>
          <a:prstGeom prst="line">
            <a:avLst/>
          </a:prstGeom>
          <a:noFill/>
          <a:ln w="38100">
            <a:solidFill>
              <a:schemeClr val="tx1"/>
            </a:solidFill>
            <a:round/>
            <a:headEnd/>
            <a:tailEnd/>
          </a:ln>
        </p:spPr>
        <p:txBody>
          <a:bodyPr wrap="none" anchor="ctr"/>
          <a:lstStyle/>
          <a:p>
            <a:endParaRPr lang="en-US"/>
          </a:p>
        </p:txBody>
      </p:sp>
      <p:sp>
        <p:nvSpPr>
          <p:cNvPr id="31921" name="Line 181"/>
          <p:cNvSpPr>
            <a:spLocks noChangeShapeType="1"/>
          </p:cNvSpPr>
          <p:nvPr/>
        </p:nvSpPr>
        <p:spPr bwMode="auto">
          <a:xfrm flipV="1">
            <a:off x="5614988" y="5554663"/>
            <a:ext cx="4762" cy="285750"/>
          </a:xfrm>
          <a:prstGeom prst="line">
            <a:avLst/>
          </a:prstGeom>
          <a:noFill/>
          <a:ln w="38100">
            <a:solidFill>
              <a:schemeClr val="bg1"/>
            </a:solidFill>
            <a:round/>
            <a:headEnd/>
            <a:tailEnd/>
          </a:ln>
        </p:spPr>
        <p:txBody>
          <a:bodyPr wrap="none" anchor="ctr"/>
          <a:lstStyle/>
          <a:p>
            <a:endParaRPr lang="en-US"/>
          </a:p>
        </p:txBody>
      </p:sp>
      <p:sp>
        <p:nvSpPr>
          <p:cNvPr id="31922" name="Line 182"/>
          <p:cNvSpPr>
            <a:spLocks noChangeShapeType="1"/>
          </p:cNvSpPr>
          <p:nvPr/>
        </p:nvSpPr>
        <p:spPr bwMode="auto">
          <a:xfrm>
            <a:off x="5483225" y="5730875"/>
            <a:ext cx="117475" cy="114300"/>
          </a:xfrm>
          <a:prstGeom prst="line">
            <a:avLst/>
          </a:prstGeom>
          <a:noFill/>
          <a:ln w="9525">
            <a:solidFill>
              <a:schemeClr val="tx1"/>
            </a:solidFill>
            <a:round/>
            <a:headEnd/>
            <a:tailEnd/>
          </a:ln>
        </p:spPr>
        <p:txBody>
          <a:bodyPr wrap="none" anchor="ctr"/>
          <a:lstStyle/>
          <a:p>
            <a:endParaRPr lang="en-US"/>
          </a:p>
        </p:txBody>
      </p:sp>
      <p:sp>
        <p:nvSpPr>
          <p:cNvPr id="31923" name="Line 183"/>
          <p:cNvSpPr>
            <a:spLocks noChangeShapeType="1"/>
          </p:cNvSpPr>
          <p:nvPr/>
        </p:nvSpPr>
        <p:spPr bwMode="auto">
          <a:xfrm flipH="1">
            <a:off x="5470525" y="5553075"/>
            <a:ext cx="136525" cy="114300"/>
          </a:xfrm>
          <a:prstGeom prst="line">
            <a:avLst/>
          </a:prstGeom>
          <a:noFill/>
          <a:ln w="9525">
            <a:solidFill>
              <a:schemeClr val="tx1"/>
            </a:solidFill>
            <a:round/>
            <a:headEnd/>
            <a:tailEnd/>
          </a:ln>
        </p:spPr>
        <p:txBody>
          <a:bodyPr wrap="none" anchor="ctr"/>
          <a:lstStyle/>
          <a:p>
            <a:endParaRPr lang="en-US"/>
          </a:p>
        </p:txBody>
      </p:sp>
      <p:sp>
        <p:nvSpPr>
          <p:cNvPr id="31924" name="Line 228"/>
          <p:cNvSpPr>
            <a:spLocks noChangeShapeType="1"/>
          </p:cNvSpPr>
          <p:nvPr/>
        </p:nvSpPr>
        <p:spPr bwMode="auto">
          <a:xfrm rot="-2700000">
            <a:off x="2590800" y="2986088"/>
            <a:ext cx="338138" cy="339725"/>
          </a:xfrm>
          <a:prstGeom prst="line">
            <a:avLst/>
          </a:prstGeom>
          <a:noFill/>
          <a:ln w="50800">
            <a:solidFill>
              <a:schemeClr val="bg1"/>
            </a:solidFill>
            <a:round/>
            <a:headEnd/>
            <a:tailEnd/>
          </a:ln>
        </p:spPr>
        <p:txBody>
          <a:bodyPr wrap="none" anchor="ctr"/>
          <a:lstStyle/>
          <a:p>
            <a:endParaRPr lang="en-US"/>
          </a:p>
        </p:txBody>
      </p:sp>
      <p:sp>
        <p:nvSpPr>
          <p:cNvPr id="31925" name="Line 229"/>
          <p:cNvSpPr>
            <a:spLocks noChangeShapeType="1"/>
          </p:cNvSpPr>
          <p:nvPr/>
        </p:nvSpPr>
        <p:spPr bwMode="auto">
          <a:xfrm flipV="1">
            <a:off x="228600" y="3562350"/>
            <a:ext cx="0" cy="195263"/>
          </a:xfrm>
          <a:prstGeom prst="line">
            <a:avLst/>
          </a:prstGeom>
          <a:noFill/>
          <a:ln w="63500">
            <a:solidFill>
              <a:schemeClr val="bg1"/>
            </a:solidFill>
            <a:round/>
            <a:headEnd/>
            <a:tailEnd/>
          </a:ln>
        </p:spPr>
        <p:txBody>
          <a:bodyPr wrap="none" anchor="ctr"/>
          <a:lstStyle/>
          <a:p>
            <a:endParaRPr lang="en-US"/>
          </a:p>
        </p:txBody>
      </p:sp>
      <p:sp>
        <p:nvSpPr>
          <p:cNvPr id="31926" name="Line 230"/>
          <p:cNvSpPr>
            <a:spLocks noChangeShapeType="1"/>
          </p:cNvSpPr>
          <p:nvPr/>
        </p:nvSpPr>
        <p:spPr bwMode="auto">
          <a:xfrm flipV="1">
            <a:off x="3006725" y="3311525"/>
            <a:ext cx="0" cy="228600"/>
          </a:xfrm>
          <a:prstGeom prst="line">
            <a:avLst/>
          </a:prstGeom>
          <a:noFill/>
          <a:ln w="38100">
            <a:solidFill>
              <a:schemeClr val="bg1"/>
            </a:solidFill>
            <a:round/>
            <a:headEnd/>
            <a:tailEnd/>
          </a:ln>
        </p:spPr>
        <p:txBody>
          <a:bodyPr wrap="none" anchor="ctr"/>
          <a:lstStyle/>
          <a:p>
            <a:endParaRPr lang="en-US"/>
          </a:p>
        </p:txBody>
      </p:sp>
      <p:sp>
        <p:nvSpPr>
          <p:cNvPr id="31927" name="Line 231"/>
          <p:cNvSpPr>
            <a:spLocks noChangeShapeType="1"/>
          </p:cNvSpPr>
          <p:nvPr/>
        </p:nvSpPr>
        <p:spPr bwMode="auto">
          <a:xfrm>
            <a:off x="3013075" y="3306763"/>
            <a:ext cx="117475" cy="114300"/>
          </a:xfrm>
          <a:prstGeom prst="line">
            <a:avLst/>
          </a:prstGeom>
          <a:noFill/>
          <a:ln w="3175">
            <a:solidFill>
              <a:schemeClr val="tx1"/>
            </a:solidFill>
            <a:round/>
            <a:headEnd/>
            <a:tailEnd/>
          </a:ln>
        </p:spPr>
        <p:txBody>
          <a:bodyPr wrap="none" anchor="ctr"/>
          <a:lstStyle/>
          <a:p>
            <a:endParaRPr lang="en-US"/>
          </a:p>
        </p:txBody>
      </p:sp>
      <p:sp>
        <p:nvSpPr>
          <p:cNvPr id="31928" name="Line 47"/>
          <p:cNvSpPr>
            <a:spLocks noChangeShapeType="1"/>
          </p:cNvSpPr>
          <p:nvPr/>
        </p:nvSpPr>
        <p:spPr bwMode="auto">
          <a:xfrm flipH="1">
            <a:off x="71438" y="3543300"/>
            <a:ext cx="152400" cy="152400"/>
          </a:xfrm>
          <a:prstGeom prst="line">
            <a:avLst/>
          </a:prstGeom>
          <a:noFill/>
          <a:ln w="38100">
            <a:solidFill>
              <a:schemeClr val="tx1"/>
            </a:solidFill>
            <a:round/>
            <a:headEnd/>
            <a:tailEnd/>
          </a:ln>
        </p:spPr>
        <p:txBody>
          <a:bodyPr wrap="none" anchor="ctr"/>
          <a:lstStyle/>
          <a:p>
            <a:endParaRPr lang="en-US"/>
          </a:p>
        </p:txBody>
      </p:sp>
      <p:sp>
        <p:nvSpPr>
          <p:cNvPr id="31929" name="Line 232"/>
          <p:cNvSpPr>
            <a:spLocks noChangeShapeType="1"/>
          </p:cNvSpPr>
          <p:nvPr/>
        </p:nvSpPr>
        <p:spPr bwMode="auto">
          <a:xfrm>
            <a:off x="792163" y="4778375"/>
            <a:ext cx="117475" cy="114300"/>
          </a:xfrm>
          <a:prstGeom prst="line">
            <a:avLst/>
          </a:prstGeom>
          <a:noFill/>
          <a:ln w="9525">
            <a:solidFill>
              <a:schemeClr val="tx1"/>
            </a:solidFill>
            <a:round/>
            <a:headEnd/>
            <a:tailEnd/>
          </a:ln>
        </p:spPr>
        <p:txBody>
          <a:bodyPr wrap="none" anchor="ctr"/>
          <a:lstStyle/>
          <a:p>
            <a:endParaRPr lang="en-US"/>
          </a:p>
        </p:txBody>
      </p:sp>
      <p:sp>
        <p:nvSpPr>
          <p:cNvPr id="31930" name="Line 184"/>
          <p:cNvSpPr>
            <a:spLocks noChangeShapeType="1"/>
          </p:cNvSpPr>
          <p:nvPr/>
        </p:nvSpPr>
        <p:spPr bwMode="auto">
          <a:xfrm>
            <a:off x="8358188" y="3094038"/>
            <a:ext cx="152400" cy="152400"/>
          </a:xfrm>
          <a:prstGeom prst="line">
            <a:avLst/>
          </a:prstGeom>
          <a:noFill/>
          <a:ln w="381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1371600"/>
            <a:ext cx="7239000" cy="3886200"/>
          </a:xfrm>
        </p:spPr>
        <p:txBody>
          <a:bodyPr>
            <a:noAutofit/>
          </a:bodyPr>
          <a:lstStyle/>
          <a:p>
            <a:pPr algn="ctr" fontAlgn="auto">
              <a:spcAft>
                <a:spcPts val="0"/>
              </a:spcAft>
              <a:defRPr/>
            </a:pPr>
            <a:r>
              <a:rPr lang="en-US" sz="4000" dirty="0" smtClean="0">
                <a:solidFill>
                  <a:schemeClr val="accent2">
                    <a:lumMod val="50000"/>
                  </a:schemeClr>
                </a:solidFill>
              </a:rPr>
              <a:t>Welcome to our church! We are a cold, confused club and you probably won’t like it here. Worship service is at</a:t>
            </a:r>
            <a:br>
              <a:rPr lang="en-US" sz="4000" dirty="0" smtClean="0">
                <a:solidFill>
                  <a:schemeClr val="accent2">
                    <a:lumMod val="50000"/>
                  </a:schemeClr>
                </a:solidFill>
              </a:rPr>
            </a:br>
            <a:r>
              <a:rPr lang="en-US" sz="4000" dirty="0" smtClean="0">
                <a:solidFill>
                  <a:schemeClr val="accent2">
                    <a:lumMod val="50000"/>
                  </a:schemeClr>
                </a:solidFill>
              </a:rPr>
              <a:t>10:30 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nodeType="afterEffect">
                                  <p:stCondLst>
                                    <p:cond delay="0"/>
                                  </p:stCondLst>
                                  <p:childTnLst>
                                    <p:anim calcmode="discrete" valueType="str">
                                      <p:cBhvr>
                                        <p:cTn id="6" dur="1000" fill="hold"/>
                                        <p:tgtEl>
                                          <p:spTgt spid="2"/>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35" presetClass="emph" presetSubtype="0" fill="hold" nodeType="afterEffect">
                                  <p:stCondLst>
                                    <p:cond delay="0"/>
                                  </p:stCondLst>
                                  <p:childTnLst>
                                    <p:anim calcmode="discrete" valueType="str">
                                      <p:cBhvr>
                                        <p:cTn id="9" dur="1000" fill="hold"/>
                                        <p:tgtEl>
                                          <p:spTgt spid="2"/>
                                        </p:tgtEl>
                                        <p:attrNameLst>
                                          <p:attrName>style.visibility</p:attrName>
                                        </p:attrNameLst>
                                      </p:cBhvr>
                                      <p:tavLst>
                                        <p:tav tm="0">
                                          <p:val>
                                            <p:strVal val="hidden"/>
                                          </p:val>
                                        </p:tav>
                                        <p:tav tm="50000">
                                          <p:val>
                                            <p:strVal val="visible"/>
                                          </p:val>
                                        </p:tav>
                                      </p:tavLst>
                                    </p:anim>
                                  </p:childTnLst>
                                </p:cTn>
                              </p:par>
                            </p:childTnLst>
                          </p:cTn>
                        </p:par>
                        <p:par>
                          <p:cTn id="10" fill="hold">
                            <p:stCondLst>
                              <p:cond delay="2000"/>
                            </p:stCondLst>
                            <p:childTnLst>
                              <p:par>
                                <p:cTn id="11" presetID="35" presetClass="emph" presetSubtype="0" fill="hold" nodeType="afterEffect">
                                  <p:stCondLst>
                                    <p:cond delay="0"/>
                                  </p:stCondLst>
                                  <p:childTnLst>
                                    <p:anim calcmode="discrete" valueType="str">
                                      <p:cBhvr>
                                        <p:cTn id="12" dur="1000" fill="hold"/>
                                        <p:tgtEl>
                                          <p:spTgt spid="2"/>
                                        </p:tgtEl>
                                        <p:attrNameLst>
                                          <p:attrName>style.visibility</p:attrName>
                                        </p:attrNameLst>
                                      </p:cBhvr>
                                      <p:tavLst>
                                        <p:tav tm="0">
                                          <p:val>
                                            <p:strVal val="hidden"/>
                                          </p:val>
                                        </p:tav>
                                        <p:tav tm="50000">
                                          <p:val>
                                            <p:strVal val="visible"/>
                                          </p:val>
                                        </p:tav>
                                      </p:tavLst>
                                    </p:anim>
                                  </p:childTnLst>
                                </p:cTn>
                              </p:par>
                            </p:childTnLst>
                          </p:cTn>
                        </p:par>
                        <p:par>
                          <p:cTn id="13" fill="hold">
                            <p:stCondLst>
                              <p:cond delay="3000"/>
                            </p:stCondLst>
                            <p:childTnLst>
                              <p:par>
                                <p:cTn id="14" presetID="35" presetClass="emph" presetSubtype="0" fill="hold" nodeType="afterEffect">
                                  <p:stCondLst>
                                    <p:cond delay="0"/>
                                  </p:stCondLst>
                                  <p:childTnLst>
                                    <p:anim calcmode="discrete" valueType="str">
                                      <p:cBhvr>
                                        <p:cTn id="15" dur="1000" fill="hold"/>
                                        <p:tgtEl>
                                          <p:spTgt spid="2"/>
                                        </p:tgtEl>
                                        <p:attrNameLst>
                                          <p:attrName>style.visibility</p:attrName>
                                        </p:attrNameLst>
                                      </p:cBhvr>
                                      <p:tavLst>
                                        <p:tav tm="0">
                                          <p:val>
                                            <p:strVal val="hidden"/>
                                          </p:val>
                                        </p:tav>
                                        <p:tav tm="50000">
                                          <p:val>
                                            <p:strVal val="visible"/>
                                          </p:val>
                                        </p:tav>
                                      </p:tavLst>
                                    </p:anim>
                                  </p:childTnLst>
                                </p:cTn>
                              </p:par>
                            </p:childTnLst>
                          </p:cTn>
                        </p:par>
                        <p:par>
                          <p:cTn id="16" fill="hold">
                            <p:stCondLst>
                              <p:cond delay="4000"/>
                            </p:stCondLst>
                            <p:childTnLst>
                              <p:par>
                                <p:cTn id="17" presetID="35" presetClass="emph" presetSubtype="0" fill="hold" nodeType="afterEffect">
                                  <p:stCondLst>
                                    <p:cond delay="0"/>
                                  </p:stCondLst>
                                  <p:childTnLst>
                                    <p:anim calcmode="discrete" valueType="str">
                                      <p:cBhvr>
                                        <p:cTn id="18" dur="1000" fill="hold"/>
                                        <p:tgtEl>
                                          <p:spTgt spid="2"/>
                                        </p:tgtEl>
                                        <p:attrNameLst>
                                          <p:attrName>style.visibility</p:attrName>
                                        </p:attrNameLst>
                                      </p:cBhvr>
                                      <p:tavLst>
                                        <p:tav tm="0">
                                          <p:val>
                                            <p:strVal val="hidden"/>
                                          </p:val>
                                        </p:tav>
                                        <p:tav tm="50000">
                                          <p:val>
                                            <p:strVal val="visible"/>
                                          </p:val>
                                        </p:tav>
                                      </p:tavLst>
                                    </p:anim>
                                  </p:childTnLst>
                                </p:cTn>
                              </p:par>
                            </p:childTnLst>
                          </p:cTn>
                        </p:par>
                        <p:par>
                          <p:cTn id="19" fill="hold">
                            <p:stCondLst>
                              <p:cond delay="5000"/>
                            </p:stCondLst>
                            <p:childTnLst>
                              <p:par>
                                <p:cTn id="20" presetID="35" presetClass="emph" presetSubtype="0" fill="hold" nodeType="afterEffect">
                                  <p:stCondLst>
                                    <p:cond delay="0"/>
                                  </p:stCondLst>
                                  <p:childTnLst>
                                    <p:anim calcmode="discrete" valueType="str">
                                      <p:cBhvr>
                                        <p:cTn id="21" dur="1000" fill="hold"/>
                                        <p:tgtEl>
                                          <p:spTgt spid="2"/>
                                        </p:tgtEl>
                                        <p:attrNameLst>
                                          <p:attrName>style.visibility</p:attrName>
                                        </p:attrNameLst>
                                      </p:cBhvr>
                                      <p:tavLst>
                                        <p:tav tm="0">
                                          <p:val>
                                            <p:strVal val="hidden"/>
                                          </p:val>
                                        </p:tav>
                                        <p:tav tm="50000">
                                          <p:val>
                                            <p:strVal val="visible"/>
                                          </p:val>
                                        </p:tav>
                                      </p:tavLst>
                                    </p:anim>
                                  </p:childTnLst>
                                </p:cTn>
                              </p:par>
                            </p:childTnLst>
                          </p:cTn>
                        </p:par>
                        <p:par>
                          <p:cTn id="22" fill="hold">
                            <p:stCondLst>
                              <p:cond delay="6000"/>
                            </p:stCondLst>
                            <p:childTnLst>
                              <p:par>
                                <p:cTn id="23" presetID="35" presetClass="emph" presetSubtype="0" fill="hold" nodeType="afterEffect">
                                  <p:stCondLst>
                                    <p:cond delay="0"/>
                                  </p:stCondLst>
                                  <p:childTnLst>
                                    <p:anim calcmode="discrete" valueType="str">
                                      <p:cBhvr>
                                        <p:cTn id="24"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737360"/>
          </a:xfrm>
        </p:spPr>
        <p:txBody>
          <a:bodyPr/>
          <a:lstStyle/>
          <a:p>
            <a:pPr fontAlgn="auto">
              <a:spcAft>
                <a:spcPts val="0"/>
              </a:spcAft>
              <a:defRPr/>
            </a:pPr>
            <a:r>
              <a:rPr lang="en-US" dirty="0" smtClean="0">
                <a:solidFill>
                  <a:schemeClr val="accent2">
                    <a:lumMod val="75000"/>
                  </a:schemeClr>
                </a:solidFill>
              </a:rPr>
              <a:t>Signs throughout the building clearly lead you where you want to go.</a:t>
            </a:r>
            <a:endParaRPr lang="en-US" dirty="0">
              <a:solidFill>
                <a:schemeClr val="accent2">
                  <a:lumMod val="75000"/>
                </a:schemeClr>
              </a:solidFill>
            </a:endParaRPr>
          </a:p>
        </p:txBody>
      </p:sp>
      <p:sp>
        <p:nvSpPr>
          <p:cNvPr id="4" name="Content Placeholder 3"/>
          <p:cNvSpPr>
            <a:spLocks noGrp="1"/>
          </p:cNvSpPr>
          <p:nvPr>
            <p:ph idx="1"/>
          </p:nvPr>
        </p:nvSpPr>
        <p:spPr>
          <a:xfrm>
            <a:off x="457200" y="2362200"/>
            <a:ext cx="7239000" cy="3810000"/>
          </a:xfrm>
        </p:spPr>
        <p:txBody>
          <a:bodyPr/>
          <a:lstStyle/>
          <a:p>
            <a:pPr>
              <a:buFont typeface="Wingdings 2" pitchFamily="18" charset="2"/>
              <a:buNone/>
            </a:pPr>
            <a:r>
              <a:rPr lang="en-US" smtClean="0"/>
              <a:t>	Clear and tasteful signs build trust. They tell a visitor that the congregation is upfront with people and will not try to trick them. </a:t>
            </a:r>
          </a:p>
          <a:p>
            <a:pPr>
              <a:buFont typeface="Wingdings 2" pitchFamily="18" charset="2"/>
              <a:buNone/>
            </a:pPr>
            <a:r>
              <a:rPr lang="en-US" smtClean="0"/>
              <a:t>	</a:t>
            </a:r>
          </a:p>
          <a:p>
            <a:pPr>
              <a:buFont typeface="Wingdings 2" pitchFamily="18" charset="2"/>
              <a:buNone/>
            </a:pPr>
            <a:r>
              <a:rPr lang="en-US" smtClean="0"/>
              <a:t>	Human greeters help. </a:t>
            </a:r>
          </a:p>
          <a:p>
            <a:pPr>
              <a:buFont typeface="Wingdings 2" pitchFamily="18" charset="2"/>
              <a:buNone/>
            </a:pPr>
            <a:endParaRPr lang="en-US" smtClean="0"/>
          </a:p>
          <a:p>
            <a:pPr>
              <a:buFont typeface="Wingdings 2" pitchFamily="18" charset="2"/>
              <a:buNone/>
            </a:pPr>
            <a:r>
              <a:rPr lang="en-US" smtClean="0"/>
              <a:t>	But most visitors want to remain anonymous until they are ready to trust you.</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737360"/>
          </a:xfrm>
        </p:spPr>
        <p:txBody>
          <a:bodyPr/>
          <a:lstStyle/>
          <a:p>
            <a:pPr fontAlgn="auto">
              <a:spcAft>
                <a:spcPts val="0"/>
              </a:spcAft>
              <a:defRPr/>
            </a:pPr>
            <a:r>
              <a:rPr lang="en-US" dirty="0" smtClean="0">
                <a:solidFill>
                  <a:schemeClr val="accent2">
                    <a:lumMod val="75000"/>
                  </a:schemeClr>
                </a:solidFill>
              </a:rPr>
              <a:t>Signs throughout the building clearly lead you where you want to go.</a:t>
            </a:r>
            <a:endParaRPr lang="en-US" dirty="0">
              <a:solidFill>
                <a:schemeClr val="accent2">
                  <a:lumMod val="75000"/>
                </a:schemeClr>
              </a:solidFill>
            </a:endParaRPr>
          </a:p>
        </p:txBody>
      </p:sp>
      <p:sp>
        <p:nvSpPr>
          <p:cNvPr id="33794" name="Content Placeholder 3"/>
          <p:cNvSpPr>
            <a:spLocks noGrp="1"/>
          </p:cNvSpPr>
          <p:nvPr>
            <p:ph idx="1"/>
          </p:nvPr>
        </p:nvSpPr>
        <p:spPr>
          <a:xfrm>
            <a:off x="457200" y="2362200"/>
            <a:ext cx="7239000" cy="3810000"/>
          </a:xfrm>
        </p:spPr>
        <p:txBody>
          <a:bodyPr/>
          <a:lstStyle/>
          <a:p>
            <a:pPr>
              <a:buFont typeface="Wingdings 2" pitchFamily="18" charset="2"/>
              <a:buNone/>
            </a:pPr>
            <a:r>
              <a:rPr lang="en-US" smtClean="0"/>
              <a:t>	Signs also need to reflect a connection to current culture. For example, the old-fashioned wood finished boards for posting hymns, attendance numbers, offerings, etc are a flashing neon-sign shouting “We are 50 years behind the times and will not change for anything!” Renovations are a perfect time for such items to mysteriously disappear.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fontAlgn="auto">
              <a:spcAft>
                <a:spcPts val="0"/>
              </a:spcAft>
              <a:defRPr/>
            </a:pPr>
            <a:r>
              <a:rPr lang="en-US" dirty="0" smtClean="0">
                <a:solidFill>
                  <a:schemeClr val="accent1">
                    <a:lumMod val="75000"/>
                  </a:schemeClr>
                </a:solidFill>
              </a:rPr>
              <a:t>Which Sign Do You Have ?</a:t>
            </a:r>
            <a:endParaRPr lang="en-US" dirty="0">
              <a:solidFill>
                <a:schemeClr val="accent1">
                  <a:lumMod val="75000"/>
                </a:schemeClr>
              </a:solidFill>
            </a:endParaRPr>
          </a:p>
        </p:txBody>
      </p:sp>
      <p:sp>
        <p:nvSpPr>
          <p:cNvPr id="5" name="Text Placeholder 4"/>
          <p:cNvSpPr>
            <a:spLocks noGrp="1"/>
          </p:cNvSpPr>
          <p:nvPr>
            <p:ph type="body" idx="1"/>
          </p:nvPr>
        </p:nvSpPr>
        <p:spPr>
          <a:xfrm>
            <a:off x="457200" y="5867400"/>
            <a:ext cx="3521075" cy="457200"/>
          </a:xfrm>
        </p:spPr>
        <p:txBody>
          <a:bodyPr/>
          <a:lstStyle/>
          <a:p>
            <a:r>
              <a:rPr lang="en-US" smtClean="0"/>
              <a:t>Small Sign</a:t>
            </a:r>
          </a:p>
        </p:txBody>
      </p:sp>
      <p:sp>
        <p:nvSpPr>
          <p:cNvPr id="7" name="Text Placeholder 6"/>
          <p:cNvSpPr>
            <a:spLocks noGrp="1"/>
          </p:cNvSpPr>
          <p:nvPr>
            <p:ph type="body" sz="half" idx="3"/>
          </p:nvPr>
        </p:nvSpPr>
        <p:spPr>
          <a:xfrm>
            <a:off x="4178300" y="5867400"/>
            <a:ext cx="3521075" cy="457200"/>
          </a:xfrm>
        </p:spPr>
        <p:txBody>
          <a:bodyPr/>
          <a:lstStyle/>
          <a:p>
            <a:r>
              <a:rPr lang="en-US" smtClean="0"/>
              <a:t>Large Sign w/Arrows</a:t>
            </a:r>
          </a:p>
        </p:txBody>
      </p:sp>
      <p:pic>
        <p:nvPicPr>
          <p:cNvPr id="9" name="Content Placeholder 8" descr="P1050130.JPG"/>
          <p:cNvPicPr>
            <a:picLocks noGrp="1" noChangeAspect="1"/>
          </p:cNvPicPr>
          <p:nvPr>
            <p:ph sz="quarter" idx="2"/>
          </p:nvPr>
        </p:nvPicPr>
        <p:blipFill>
          <a:blip r:embed="rId3"/>
          <a:srcRect/>
          <a:stretch>
            <a:fillRect/>
          </a:stretch>
        </p:blipFill>
        <p:spPr>
          <a:xfrm>
            <a:off x="674688" y="1711325"/>
            <a:ext cx="3086100" cy="4114800"/>
          </a:xfrm>
        </p:spPr>
      </p:pic>
      <p:pic>
        <p:nvPicPr>
          <p:cNvPr id="10" name="Content Placeholder 9" descr="P1050132.JPG"/>
          <p:cNvPicPr>
            <a:picLocks noGrp="1" noChangeAspect="1"/>
          </p:cNvPicPr>
          <p:nvPr>
            <p:ph sz="quarter" idx="4"/>
          </p:nvPr>
        </p:nvPicPr>
        <p:blipFill>
          <a:blip r:embed="rId4"/>
          <a:srcRect/>
          <a:stretch>
            <a:fillRect/>
          </a:stretch>
        </p:blipFill>
        <p:spPr>
          <a:xfrm>
            <a:off x="4419600" y="1676400"/>
            <a:ext cx="3086100" cy="4114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0" fill="hold"/>
                                        <p:tgtEl>
                                          <p:spTgt spid="9"/>
                                        </p:tgtEl>
                                        <p:attrNameLst>
                                          <p:attrName>ppt_x</p:attrName>
                                        </p:attrNameLst>
                                      </p:cBhvr>
                                      <p:tavLst>
                                        <p:tav tm="0">
                                          <p:val>
                                            <p:strVal val="#ppt_x"/>
                                          </p:val>
                                        </p:tav>
                                        <p:tav tm="100000">
                                          <p:val>
                                            <p:strVal val="#ppt_x"/>
                                          </p:val>
                                        </p:tav>
                                      </p:tavLst>
                                    </p:anim>
                                    <p:anim calcmode="lin" valueType="num">
                                      <p:cBhvr additive="base">
                                        <p:cTn id="8"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0" fill="hold"/>
                                        <p:tgtEl>
                                          <p:spTgt spid="10"/>
                                        </p:tgtEl>
                                        <p:attrNameLst>
                                          <p:attrName>ppt_x</p:attrName>
                                        </p:attrNameLst>
                                      </p:cBhvr>
                                      <p:tavLst>
                                        <p:tav tm="0">
                                          <p:val>
                                            <p:strVal val="#ppt_x"/>
                                          </p:val>
                                        </p:tav>
                                        <p:tav tm="100000">
                                          <p:val>
                                            <p:strVal val="#ppt_x"/>
                                          </p:val>
                                        </p:tav>
                                      </p:tavLst>
                                    </p:anim>
                                    <p:anim calcmode="lin" valueType="num">
                                      <p:cBhvr additive="base">
                                        <p:cTn id="22"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737360"/>
          </a:xfrm>
        </p:spPr>
        <p:txBody>
          <a:bodyPr/>
          <a:lstStyle/>
          <a:p>
            <a:pPr fontAlgn="auto">
              <a:spcAft>
                <a:spcPts val="0"/>
              </a:spcAft>
              <a:defRPr/>
            </a:pPr>
            <a:r>
              <a:rPr lang="en-US" dirty="0" smtClean="0">
                <a:solidFill>
                  <a:schemeClr val="accent2">
                    <a:lumMod val="75000"/>
                  </a:schemeClr>
                </a:solidFill>
              </a:rPr>
              <a:t>As you move through the building, you feel at ease and comfortable.</a:t>
            </a:r>
            <a:endParaRPr lang="en-US" dirty="0">
              <a:solidFill>
                <a:schemeClr val="accent2">
                  <a:lumMod val="75000"/>
                </a:schemeClr>
              </a:solidFill>
            </a:endParaRPr>
          </a:p>
        </p:txBody>
      </p:sp>
      <p:sp>
        <p:nvSpPr>
          <p:cNvPr id="4" name="Content Placeholder 3"/>
          <p:cNvSpPr>
            <a:spLocks noGrp="1"/>
          </p:cNvSpPr>
          <p:nvPr>
            <p:ph idx="1"/>
          </p:nvPr>
        </p:nvSpPr>
        <p:spPr>
          <a:xfrm>
            <a:off x="457200" y="2362200"/>
            <a:ext cx="7239000" cy="3810000"/>
          </a:xfrm>
        </p:spPr>
        <p:txBody>
          <a:bodyPr/>
          <a:lstStyle/>
          <a:p>
            <a:pPr>
              <a:buFont typeface="Wingdings 2" pitchFamily="18" charset="2"/>
              <a:buNone/>
            </a:pPr>
            <a:r>
              <a:rPr lang="en-US" smtClean="0"/>
              <a:t>	</a:t>
            </a:r>
            <a:r>
              <a:rPr lang="en-US" sz="2800" smtClean="0"/>
              <a:t>Many elements impact a person’s perception of space. </a:t>
            </a:r>
          </a:p>
          <a:p>
            <a:pPr>
              <a:buFont typeface="Wingdings 2" pitchFamily="18" charset="2"/>
              <a:buNone/>
            </a:pPr>
            <a:r>
              <a:rPr lang="en-US" sz="2800" smtClean="0"/>
              <a:t>	What is the scale of the space? </a:t>
            </a:r>
          </a:p>
          <a:p>
            <a:pPr>
              <a:buFont typeface="Wingdings 2" pitchFamily="18" charset="2"/>
              <a:buNone/>
            </a:pPr>
            <a:r>
              <a:rPr lang="en-US" sz="2800" smtClean="0"/>
              <a:t>	Is there adequate lighting? </a:t>
            </a:r>
          </a:p>
          <a:p>
            <a:pPr>
              <a:buFont typeface="Wingdings 2" pitchFamily="18" charset="2"/>
              <a:buNone/>
            </a:pPr>
            <a:r>
              <a:rPr lang="en-US" sz="2800" smtClean="0"/>
              <a:t>	Are the transitional spaces smooth? </a:t>
            </a:r>
          </a:p>
          <a:p>
            <a:pPr>
              <a:buFont typeface="Wingdings 2" pitchFamily="18" charset="2"/>
              <a:buNone/>
            </a:pPr>
            <a:r>
              <a:rPr lang="en-US" sz="2800" smtClean="0"/>
              <a:t>	What elements create the room finishes – paint, wallpaper, floor and trim features?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737360"/>
          </a:xfrm>
        </p:spPr>
        <p:txBody>
          <a:bodyPr/>
          <a:lstStyle/>
          <a:p>
            <a:pPr fontAlgn="auto">
              <a:spcAft>
                <a:spcPts val="0"/>
              </a:spcAft>
              <a:defRPr/>
            </a:pPr>
            <a:r>
              <a:rPr lang="en-US" dirty="0" smtClean="0">
                <a:solidFill>
                  <a:schemeClr val="accent2">
                    <a:lumMod val="75000"/>
                  </a:schemeClr>
                </a:solidFill>
              </a:rPr>
              <a:t>As you move through the building, you feel at ease and comfortable.</a:t>
            </a:r>
            <a:endParaRPr lang="en-US" dirty="0">
              <a:solidFill>
                <a:schemeClr val="accent2">
                  <a:lumMod val="75000"/>
                </a:schemeClr>
              </a:solidFill>
            </a:endParaRPr>
          </a:p>
        </p:txBody>
      </p:sp>
      <p:sp>
        <p:nvSpPr>
          <p:cNvPr id="4" name="Content Placeholder 3"/>
          <p:cNvSpPr>
            <a:spLocks noGrp="1"/>
          </p:cNvSpPr>
          <p:nvPr>
            <p:ph idx="1"/>
          </p:nvPr>
        </p:nvSpPr>
        <p:spPr>
          <a:xfrm>
            <a:off x="457200" y="2362200"/>
            <a:ext cx="7239000" cy="3810000"/>
          </a:xfrm>
        </p:spPr>
        <p:txBody>
          <a:bodyPr>
            <a:normAutofit fontScale="92500" lnSpcReduction="20000"/>
          </a:bodyPr>
          <a:lstStyle/>
          <a:p>
            <a:pPr marL="274320" indent="-274320" fontAlgn="auto">
              <a:spcAft>
                <a:spcPts val="0"/>
              </a:spcAft>
              <a:buFont typeface="Wingdings 2"/>
              <a:buNone/>
              <a:defRPr/>
            </a:pPr>
            <a:r>
              <a:rPr lang="en-US" sz="2800" dirty="0" smtClean="0"/>
              <a:t>	One creationist</a:t>
            </a:r>
            <a:r>
              <a:rPr lang="en-US" sz="2800" baseline="30000" dirty="0" smtClean="0"/>
              <a:t>1</a:t>
            </a:r>
            <a:r>
              <a:rPr lang="en-US" sz="2800" dirty="0" smtClean="0"/>
              <a:t> commented that church buildings “are the one proof of the theory of evolution.” He was commenting on the random additions or renovations that churches often make in efforts to add space. They are often made without a clear plan for the future and often lead to space which is confusing or disorienting. Decades of such additions and redefinition of spaces can be disastrous.</a:t>
            </a:r>
          </a:p>
          <a:p>
            <a:pPr marL="521208" lvl="1" algn="r" fontAlgn="auto">
              <a:spcAft>
                <a:spcPts val="0"/>
              </a:spcAft>
              <a:buClr>
                <a:schemeClr val="accent4"/>
              </a:buClr>
              <a:buFont typeface="Wingdings 2"/>
              <a:buChar char=""/>
              <a:defRPr/>
            </a:pPr>
            <a:r>
              <a:rPr lang="en-US" dirty="0" smtClean="0">
                <a:solidFill>
                  <a:schemeClr val="tx1">
                    <a:tint val="85000"/>
                  </a:schemeClr>
                </a:solidFill>
              </a:rPr>
              <a:t>1 Steve Mathewson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737360"/>
          </a:xfrm>
        </p:spPr>
        <p:txBody>
          <a:bodyPr/>
          <a:lstStyle/>
          <a:p>
            <a:pPr fontAlgn="auto">
              <a:spcAft>
                <a:spcPts val="0"/>
              </a:spcAft>
              <a:defRPr/>
            </a:pPr>
            <a:r>
              <a:rPr lang="en-US" dirty="0" smtClean="0">
                <a:solidFill>
                  <a:schemeClr val="accent2">
                    <a:lumMod val="75000"/>
                  </a:schemeClr>
                </a:solidFill>
              </a:rPr>
              <a:t>The facility looks to be in good repair and orderly.</a:t>
            </a:r>
            <a:br>
              <a:rPr lang="en-US" dirty="0" smtClean="0">
                <a:solidFill>
                  <a:schemeClr val="accent2">
                    <a:lumMod val="75000"/>
                  </a:schemeClr>
                </a:solidFill>
              </a:rPr>
            </a:br>
            <a:endParaRPr lang="en-US" dirty="0">
              <a:solidFill>
                <a:schemeClr val="accent2">
                  <a:lumMod val="75000"/>
                </a:schemeClr>
              </a:solidFill>
            </a:endParaRPr>
          </a:p>
        </p:txBody>
      </p:sp>
      <p:sp>
        <p:nvSpPr>
          <p:cNvPr id="4" name="Content Placeholder 3"/>
          <p:cNvSpPr>
            <a:spLocks noGrp="1"/>
          </p:cNvSpPr>
          <p:nvPr>
            <p:ph idx="1"/>
          </p:nvPr>
        </p:nvSpPr>
        <p:spPr>
          <a:xfrm>
            <a:off x="457200" y="2362200"/>
            <a:ext cx="7239000" cy="3810000"/>
          </a:xfrm>
        </p:spPr>
        <p:txBody>
          <a:bodyPr/>
          <a:lstStyle/>
          <a:p>
            <a:pPr>
              <a:buFont typeface="Wingdings 2" pitchFamily="18" charset="2"/>
              <a:buNone/>
            </a:pPr>
            <a:r>
              <a:rPr lang="en-US" sz="2800" smtClean="0"/>
              <a:t>	</a:t>
            </a:r>
            <a:r>
              <a:rPr lang="en-US" smtClean="0"/>
              <a:t>Think about any space you have visited, hotel, restaurant, store, or someone’s home.</a:t>
            </a:r>
          </a:p>
          <a:p>
            <a:pPr>
              <a:buFont typeface="Wingdings 2" pitchFamily="18" charset="2"/>
              <a:buNone/>
            </a:pPr>
            <a:endParaRPr lang="en-US" smtClean="0"/>
          </a:p>
          <a:p>
            <a:pPr>
              <a:buFont typeface="Wingdings 2" pitchFamily="18" charset="2"/>
              <a:buNone/>
            </a:pPr>
            <a:r>
              <a:rPr lang="en-US" smtClean="0"/>
              <a:t>	If it is untidy or dirty you are unlikely to return. Unfortunately, we all grow accustomed to our own messes.  What we perceive as normal the visitor perceives as lack of care or worse, lack of caring.</a:t>
            </a:r>
          </a:p>
          <a:p>
            <a:pPr>
              <a:buFont typeface="Wingdings 2" pitchFamily="18" charset="2"/>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737360"/>
          </a:xfrm>
        </p:spPr>
        <p:txBody>
          <a:bodyPr/>
          <a:lstStyle/>
          <a:p>
            <a:pPr fontAlgn="auto">
              <a:spcAft>
                <a:spcPts val="0"/>
              </a:spcAft>
              <a:defRPr/>
            </a:pPr>
            <a:r>
              <a:rPr lang="en-US" dirty="0" smtClean="0">
                <a:solidFill>
                  <a:schemeClr val="accent2">
                    <a:lumMod val="75000"/>
                  </a:schemeClr>
                </a:solidFill>
              </a:rPr>
              <a:t>The facility seems to be up to date and appropriate in today’s culture.</a:t>
            </a:r>
            <a:endParaRPr lang="en-US" dirty="0">
              <a:solidFill>
                <a:schemeClr val="accent2">
                  <a:lumMod val="75000"/>
                </a:schemeClr>
              </a:solidFill>
            </a:endParaRPr>
          </a:p>
        </p:txBody>
      </p:sp>
      <p:sp>
        <p:nvSpPr>
          <p:cNvPr id="4" name="Content Placeholder 3"/>
          <p:cNvSpPr>
            <a:spLocks noGrp="1"/>
          </p:cNvSpPr>
          <p:nvPr>
            <p:ph idx="1"/>
          </p:nvPr>
        </p:nvSpPr>
        <p:spPr>
          <a:xfrm>
            <a:off x="457200" y="2362200"/>
            <a:ext cx="7239000" cy="3810000"/>
          </a:xfrm>
        </p:spPr>
        <p:txBody>
          <a:bodyPr/>
          <a:lstStyle/>
          <a:p>
            <a:pPr>
              <a:buFont typeface="Wingdings 2" pitchFamily="18" charset="2"/>
              <a:buNone/>
            </a:pPr>
            <a:r>
              <a:rPr lang="en-US" sz="2800" smtClean="0"/>
              <a:t>	</a:t>
            </a:r>
            <a:r>
              <a:rPr lang="en-US" smtClean="0"/>
              <a:t>Everyone knows of a congregation that has almost come to blows over carpet or paint colors. While that is to be avoided, carpet and paint represent the quickest and easiest ways to create a more culturally engaging facility. So don’t fight over the issues but evaluate interior finishes wisely.</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737360"/>
          </a:xfrm>
        </p:spPr>
        <p:txBody>
          <a:bodyPr/>
          <a:lstStyle/>
          <a:p>
            <a:pPr fontAlgn="auto">
              <a:spcAft>
                <a:spcPts val="0"/>
              </a:spcAft>
              <a:defRPr/>
            </a:pPr>
            <a:r>
              <a:rPr lang="en-US" dirty="0" smtClean="0">
                <a:solidFill>
                  <a:schemeClr val="accent2">
                    <a:lumMod val="75000"/>
                  </a:schemeClr>
                </a:solidFill>
              </a:rPr>
              <a:t>The facility seems to be up to date and appropriate in today’s culture.</a:t>
            </a:r>
            <a:endParaRPr lang="en-US" dirty="0">
              <a:solidFill>
                <a:schemeClr val="accent2">
                  <a:lumMod val="75000"/>
                </a:schemeClr>
              </a:solidFill>
            </a:endParaRPr>
          </a:p>
        </p:txBody>
      </p:sp>
      <p:sp>
        <p:nvSpPr>
          <p:cNvPr id="4" name="Content Placeholder 3"/>
          <p:cNvSpPr>
            <a:spLocks noGrp="1"/>
          </p:cNvSpPr>
          <p:nvPr>
            <p:ph idx="1"/>
          </p:nvPr>
        </p:nvSpPr>
        <p:spPr>
          <a:xfrm>
            <a:off x="457200" y="2209800"/>
            <a:ext cx="7239000" cy="4648200"/>
          </a:xfrm>
        </p:spPr>
        <p:txBody>
          <a:bodyPr>
            <a:normAutofit fontScale="92500" lnSpcReduction="10000"/>
          </a:bodyPr>
          <a:lstStyle/>
          <a:p>
            <a:pPr marL="274320" indent="-274320" fontAlgn="auto">
              <a:spcAft>
                <a:spcPts val="0"/>
              </a:spcAft>
              <a:buFont typeface="Wingdings 2"/>
              <a:buNone/>
              <a:defRPr/>
            </a:pPr>
            <a:r>
              <a:rPr lang="en-US" sz="2800" dirty="0" smtClean="0"/>
              <a:t>	</a:t>
            </a:r>
            <a:r>
              <a:rPr lang="en-US" dirty="0" smtClean="0"/>
              <a:t>There is always a balance which must be maintained when evaluating aesthetic decor issues. What is really necessary? What is useful? How much does it cost? People in North America have cultural expectations of the churches. People coming from other cultures may have very different expectations. This explains some of the difficulties congregations may encounter recruiting other ethnic groups. But be particularly wary of looking “old-fashioned”. In a world were searchers are looking for relevancy, out-of-date aesthetics suggest that we do not know what relevant 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algn="r" fontAlgn="auto">
              <a:spcAft>
                <a:spcPts val="0"/>
              </a:spcAft>
              <a:defRPr/>
            </a:pPr>
            <a:r>
              <a:rPr lang="en-US" dirty="0" smtClean="0">
                <a:solidFill>
                  <a:schemeClr val="tx2">
                    <a:lumMod val="50000"/>
                  </a:schemeClr>
                </a:solidFill>
              </a:rPr>
              <a:t>HOW DO COLORS AFFECT CONSUMERS ?</a:t>
            </a:r>
            <a:endParaRPr lang="en-US" dirty="0">
              <a:solidFill>
                <a:schemeClr val="tx2">
                  <a:lumMod val="50000"/>
                </a:schemeClr>
              </a:solidFill>
            </a:endParaRPr>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algn="r" fontAlgn="auto">
              <a:spcAft>
                <a:spcPts val="0"/>
              </a:spcAft>
              <a:defRPr/>
            </a:pPr>
            <a:r>
              <a:rPr lang="en-US" dirty="0" smtClean="0">
                <a:solidFill>
                  <a:schemeClr val="tx2">
                    <a:lumMod val="50000"/>
                  </a:schemeClr>
                </a:solidFill>
              </a:rPr>
              <a:t>HOW DO COLORS AFFECT CONSUMERS ?</a:t>
            </a:r>
            <a:endParaRPr lang="en-US" dirty="0">
              <a:solidFill>
                <a:schemeClr val="tx2">
                  <a:lumMod val="50000"/>
                </a:schemeClr>
              </a:solidFill>
            </a:endParaRPr>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algn="r" fontAlgn="auto">
              <a:spcAft>
                <a:spcPts val="0"/>
              </a:spcAft>
              <a:defRPr/>
            </a:pPr>
            <a:r>
              <a:rPr lang="en-US" dirty="0" smtClean="0">
                <a:solidFill>
                  <a:schemeClr val="accent2">
                    <a:lumMod val="50000"/>
                  </a:schemeClr>
                </a:solidFill>
              </a:rPr>
              <a:t>Would you put that </a:t>
            </a:r>
            <a:br>
              <a:rPr lang="en-US" dirty="0" smtClean="0">
                <a:solidFill>
                  <a:schemeClr val="accent2">
                    <a:lumMod val="50000"/>
                  </a:schemeClr>
                </a:solidFill>
              </a:rPr>
            </a:br>
            <a:r>
              <a:rPr lang="en-US" dirty="0" smtClean="0">
                <a:solidFill>
                  <a:schemeClr val="accent2">
                    <a:lumMod val="50000"/>
                  </a:schemeClr>
                </a:solidFill>
              </a:rPr>
              <a:t>message up?</a:t>
            </a:r>
            <a:endParaRPr lang="en-US" dirty="0">
              <a:solidFill>
                <a:schemeClr val="accent2">
                  <a:lumMod val="50000"/>
                </a:schemeClr>
              </a:solidFill>
            </a:endParaRPr>
          </a:p>
        </p:txBody>
      </p:sp>
      <p:sp>
        <p:nvSpPr>
          <p:cNvPr id="3" name="Content Placeholder 2"/>
          <p:cNvSpPr>
            <a:spLocks noGrp="1"/>
          </p:cNvSpPr>
          <p:nvPr>
            <p:ph idx="1"/>
          </p:nvPr>
        </p:nvSpPr>
        <p:spPr/>
        <p:txBody>
          <a:bodyPr/>
          <a:lstStyle/>
          <a:p>
            <a:pPr>
              <a:buFont typeface="Wingdings 2" pitchFamily="18" charset="2"/>
              <a:buNone/>
            </a:pPr>
            <a:endParaRPr lang="en-US" smtClean="0"/>
          </a:p>
          <a:p>
            <a:pPr>
              <a:buFont typeface="Wingdings 2" pitchFamily="18" charset="2"/>
              <a:buNone/>
            </a:pPr>
            <a:r>
              <a:rPr lang="en-US" smtClean="0"/>
              <a:t>	But many church buildings are sending that very message. We are all affected by the spaces we occupy – even church spaces. The curb appeal of your church building provides the first impression to your visitors. As a newcomer moves through your building, each space announces new messages as effectively as a flashing marquee. If visitors see, hear or smell a negative message they may not come back – or even visit in the first place.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algn="r" fontAlgn="auto">
              <a:spcAft>
                <a:spcPts val="0"/>
              </a:spcAft>
              <a:defRPr/>
            </a:pPr>
            <a:r>
              <a:rPr lang="en-US" dirty="0" smtClean="0">
                <a:solidFill>
                  <a:schemeClr val="tx2">
                    <a:lumMod val="50000"/>
                  </a:schemeClr>
                </a:solidFill>
              </a:rPr>
              <a:t>HOW DO COLORS AFFECT CONSUMERS ?</a:t>
            </a:r>
            <a:endParaRPr lang="en-US" dirty="0">
              <a:solidFill>
                <a:schemeClr val="tx2">
                  <a:lumMod val="50000"/>
                </a:schemeClr>
              </a:solidFill>
            </a:endParaRPr>
          </a:p>
        </p:txBody>
      </p:sp>
      <p:graphicFrame>
        <p:nvGraphicFramePr>
          <p:cNvPr id="4" name="Content Placeholder 3"/>
          <p:cNvGraphicFramePr>
            <a:graphicFrameLocks noGrp="1"/>
          </p:cNvGraphicFramePr>
          <p:nvPr>
            <p:ph idx="1"/>
          </p:nvPr>
        </p:nvGraphicFramePr>
        <p:xfrm>
          <a:off x="457200" y="1609725"/>
          <a:ext cx="7239000" cy="3343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42048" cy="6309360"/>
          </a:xfrm>
        </p:spPr>
        <p:txBody>
          <a:bodyPr>
            <a:normAutofit fontScale="90000"/>
          </a:bodyPr>
          <a:lstStyle/>
          <a:p>
            <a:pPr fontAlgn="auto">
              <a:spcAft>
                <a:spcPts val="0"/>
              </a:spcAft>
              <a:defRPr/>
            </a:pPr>
            <a:r>
              <a:rPr lang="en-US" dirty="0" smtClean="0">
                <a:solidFill>
                  <a:schemeClr val="accent2">
                    <a:lumMod val="75000"/>
                  </a:schemeClr>
                </a:solidFill>
              </a:rPr>
              <a:t>The various spaces in the church seem to be well matched to their intended usage. </a:t>
            </a:r>
            <a:br>
              <a:rPr lang="en-US" dirty="0" smtClean="0">
                <a:solidFill>
                  <a:schemeClr val="accent2">
                    <a:lumMod val="75000"/>
                  </a:schemeClr>
                </a:solidFill>
              </a:rPr>
            </a:br>
            <a:r>
              <a:rPr lang="en-US" dirty="0" smtClean="0">
                <a:solidFill>
                  <a:schemeClr val="accent2">
                    <a:lumMod val="75000"/>
                  </a:schemeClr>
                </a:solidFill>
              </a:rPr>
              <a:t>For example, you feel welcome and oriented in the foyer and you feel like worshiping in the sanctuary. </a:t>
            </a:r>
            <a:br>
              <a:rPr lang="en-US" dirty="0" smtClean="0">
                <a:solidFill>
                  <a:schemeClr val="accent2">
                    <a:lumMod val="75000"/>
                  </a:schemeClr>
                </a:solidFill>
              </a:rPr>
            </a:br>
            <a:r>
              <a:rPr lang="en-US" dirty="0" smtClean="0">
                <a:solidFill>
                  <a:schemeClr val="accent2">
                    <a:lumMod val="75000"/>
                  </a:schemeClr>
                </a:solidFill>
              </a:rPr>
              <a:t/>
            </a:r>
            <a:br>
              <a:rPr lang="en-US" dirty="0" smtClean="0">
                <a:solidFill>
                  <a:schemeClr val="accent2">
                    <a:lumMod val="75000"/>
                  </a:schemeClr>
                </a:solidFill>
              </a:rPr>
            </a:br>
            <a:r>
              <a:rPr lang="en-US" dirty="0" smtClean="0">
                <a:solidFill>
                  <a:schemeClr val="accent2">
                    <a:lumMod val="75000"/>
                  </a:schemeClr>
                </a:solidFill>
              </a:rPr>
              <a:t>where do you feel a real disconnect between the spaced its intended use?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2042160"/>
          </a:xfrm>
        </p:spPr>
        <p:txBody>
          <a:bodyPr>
            <a:normAutofit fontScale="90000"/>
          </a:bodyPr>
          <a:lstStyle/>
          <a:p>
            <a:pPr fontAlgn="auto">
              <a:spcAft>
                <a:spcPts val="0"/>
              </a:spcAft>
              <a:defRPr/>
            </a:pPr>
            <a:r>
              <a:rPr lang="en-US" dirty="0" smtClean="0">
                <a:solidFill>
                  <a:schemeClr val="accent2">
                    <a:lumMod val="75000"/>
                  </a:schemeClr>
                </a:solidFill>
              </a:rPr>
              <a:t>The various spaces in the church seem to be well matched to their intended usage.</a:t>
            </a:r>
            <a:endParaRPr lang="en-US" dirty="0">
              <a:solidFill>
                <a:schemeClr val="accent2">
                  <a:lumMod val="75000"/>
                </a:schemeClr>
              </a:solidFill>
            </a:endParaRPr>
          </a:p>
        </p:txBody>
      </p:sp>
      <p:sp>
        <p:nvSpPr>
          <p:cNvPr id="4" name="Content Placeholder 3"/>
          <p:cNvSpPr>
            <a:spLocks noGrp="1"/>
          </p:cNvSpPr>
          <p:nvPr>
            <p:ph idx="1"/>
          </p:nvPr>
        </p:nvSpPr>
        <p:spPr>
          <a:xfrm>
            <a:off x="381000" y="2514600"/>
            <a:ext cx="7239000" cy="3886200"/>
          </a:xfrm>
        </p:spPr>
        <p:txBody>
          <a:bodyPr/>
          <a:lstStyle/>
          <a:p>
            <a:pPr>
              <a:buFont typeface="Wingdings 2" pitchFamily="18" charset="2"/>
              <a:buNone/>
            </a:pPr>
            <a:r>
              <a:rPr lang="en-US" sz="2800" smtClean="0"/>
              <a:t>	</a:t>
            </a:r>
            <a:r>
              <a:rPr lang="en-US" smtClean="0"/>
              <a:t>Considering the investment required to build facility space, flexibility is important. Ministry functions can use shared space depending upon the degree of compatibility. For example, a welcoming space intended as a hangout for adults will also work for high school gatherings. But that same high school group might be insulted in a nursery school space with juvenile graphics and decoration.</a:t>
            </a:r>
          </a:p>
          <a:p>
            <a:pPr>
              <a:buFont typeface="Wingdings 2" pitchFamily="18" charset="2"/>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2042160"/>
          </a:xfrm>
        </p:spPr>
        <p:txBody>
          <a:bodyPr>
            <a:normAutofit fontScale="90000"/>
          </a:bodyPr>
          <a:lstStyle/>
          <a:p>
            <a:pPr fontAlgn="auto">
              <a:spcAft>
                <a:spcPts val="0"/>
              </a:spcAft>
              <a:defRPr/>
            </a:pPr>
            <a:r>
              <a:rPr lang="en-US" dirty="0" smtClean="0">
                <a:solidFill>
                  <a:schemeClr val="accent2">
                    <a:lumMod val="75000"/>
                  </a:schemeClr>
                </a:solidFill>
              </a:rPr>
              <a:t>Based on what you see in the facility, you believe that you will connect with the people here.</a:t>
            </a:r>
          </a:p>
        </p:txBody>
      </p:sp>
      <p:sp>
        <p:nvSpPr>
          <p:cNvPr id="4" name="Content Placeholder 3"/>
          <p:cNvSpPr>
            <a:spLocks noGrp="1"/>
          </p:cNvSpPr>
          <p:nvPr>
            <p:ph idx="1"/>
          </p:nvPr>
        </p:nvSpPr>
        <p:spPr>
          <a:xfrm>
            <a:off x="457200" y="2514600"/>
            <a:ext cx="7239000" cy="4343400"/>
          </a:xfrm>
        </p:spPr>
        <p:txBody>
          <a:bodyPr/>
          <a:lstStyle/>
          <a:p>
            <a:pPr>
              <a:buFont typeface="Wingdings 2" pitchFamily="18" charset="2"/>
              <a:buNone/>
            </a:pPr>
            <a:r>
              <a:rPr lang="en-US" sz="2800" smtClean="0"/>
              <a:t>	</a:t>
            </a:r>
            <a:r>
              <a:rPr lang="en-US" smtClean="0"/>
              <a:t>Visitors are looking for a place to connect and belong – that is why they come. At one time churches were a place of continuous community activity. Doors were rarely, if ever locked. But today the risks of vandalism, robbery and other events have forced many churches to deadbolt their doors. As result, people are finding new places to socialize like the local cafe or Starbucks.</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2042160"/>
          </a:xfrm>
        </p:spPr>
        <p:txBody>
          <a:bodyPr>
            <a:normAutofit fontScale="90000"/>
          </a:bodyPr>
          <a:lstStyle/>
          <a:p>
            <a:pPr fontAlgn="auto">
              <a:spcAft>
                <a:spcPts val="0"/>
              </a:spcAft>
              <a:defRPr/>
            </a:pPr>
            <a:r>
              <a:rPr lang="en-US" dirty="0" smtClean="0">
                <a:solidFill>
                  <a:schemeClr val="accent2">
                    <a:lumMod val="75000"/>
                  </a:schemeClr>
                </a:solidFill>
              </a:rPr>
              <a:t>Based on what you see in the facility, you believe that you will connect with the people here.</a:t>
            </a:r>
          </a:p>
        </p:txBody>
      </p:sp>
      <p:sp>
        <p:nvSpPr>
          <p:cNvPr id="47106" name="Content Placeholder 3"/>
          <p:cNvSpPr>
            <a:spLocks noGrp="1"/>
          </p:cNvSpPr>
          <p:nvPr>
            <p:ph idx="1"/>
          </p:nvPr>
        </p:nvSpPr>
        <p:spPr>
          <a:xfrm>
            <a:off x="457200" y="2362200"/>
            <a:ext cx="7239000" cy="3810000"/>
          </a:xfrm>
        </p:spPr>
        <p:txBody>
          <a:bodyPr/>
          <a:lstStyle/>
          <a:p>
            <a:pPr>
              <a:buFont typeface="Wingdings 2" pitchFamily="18" charset="2"/>
              <a:buNone/>
            </a:pPr>
            <a:endParaRPr lang="en-US" smtClean="0"/>
          </a:p>
          <a:p>
            <a:pPr>
              <a:buFont typeface="Wingdings 2" pitchFamily="18" charset="2"/>
              <a:buNone/>
            </a:pPr>
            <a:r>
              <a:rPr lang="en-US" smtClean="0"/>
              <a:t>	It is time to reverse this trend and provide community connection spaces in our church buildings. Congregations who add these spaces often experience powerful accounts of people connecting with one another, and most importantly, connecting with Christ.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2042160"/>
          </a:xfrm>
        </p:spPr>
        <p:txBody>
          <a:bodyPr>
            <a:normAutofit fontScale="90000"/>
          </a:bodyPr>
          <a:lstStyle/>
          <a:p>
            <a:pPr fontAlgn="auto">
              <a:spcAft>
                <a:spcPts val="0"/>
              </a:spcAft>
              <a:defRPr/>
            </a:pPr>
            <a:r>
              <a:rPr lang="en-US" dirty="0" smtClean="0">
                <a:solidFill>
                  <a:schemeClr val="accent2">
                    <a:lumMod val="75000"/>
                  </a:schemeClr>
                </a:solidFill>
              </a:rPr>
              <a:t>If this was your first or second visit, you would be interested in continuing to attend this church.</a:t>
            </a:r>
          </a:p>
        </p:txBody>
      </p:sp>
      <p:sp>
        <p:nvSpPr>
          <p:cNvPr id="4" name="Content Placeholder 3"/>
          <p:cNvSpPr>
            <a:spLocks noGrp="1"/>
          </p:cNvSpPr>
          <p:nvPr>
            <p:ph idx="1"/>
          </p:nvPr>
        </p:nvSpPr>
        <p:spPr>
          <a:xfrm>
            <a:off x="457200" y="2438400"/>
            <a:ext cx="7239000" cy="4267200"/>
          </a:xfrm>
        </p:spPr>
        <p:txBody>
          <a:bodyPr>
            <a:normAutofit lnSpcReduction="10000"/>
          </a:bodyPr>
          <a:lstStyle/>
          <a:p>
            <a:pPr marL="274320" indent="-274320" fontAlgn="auto">
              <a:spcAft>
                <a:spcPts val="0"/>
              </a:spcAft>
              <a:buFont typeface="Wingdings 2"/>
              <a:buNone/>
              <a:defRPr/>
            </a:pPr>
            <a:r>
              <a:rPr lang="en-US" dirty="0" smtClean="0"/>
              <a:t>	This is the key response. The answers to this question may reflect the general trend in the survey. If it is distinctly different between visitors and members, consider why it is different. If you scored higher here than the general survey, your facility is a real hindrance. Your able to overcome facility weaknesses through your people. On the other hand, if you are lower here than the general survey, you may need to address attitude issues in the congregation.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7239000" cy="822960"/>
          </a:xfrm>
        </p:spPr>
        <p:txBody>
          <a:bodyPr/>
          <a:lstStyle/>
          <a:p>
            <a:pPr fontAlgn="auto">
              <a:spcAft>
                <a:spcPts val="0"/>
              </a:spcAft>
              <a:defRPr/>
            </a:pPr>
            <a:r>
              <a:rPr lang="en-US" dirty="0" smtClean="0">
                <a:solidFill>
                  <a:schemeClr val="accent2">
                    <a:lumMod val="75000"/>
                  </a:schemeClr>
                </a:solidFill>
              </a:rPr>
              <a:t>ANALYZING THE SCORE.</a:t>
            </a:r>
          </a:p>
        </p:txBody>
      </p:sp>
      <p:sp>
        <p:nvSpPr>
          <p:cNvPr id="4" name="Content Placeholder 3"/>
          <p:cNvSpPr>
            <a:spLocks noGrp="1"/>
          </p:cNvSpPr>
          <p:nvPr>
            <p:ph idx="1"/>
          </p:nvPr>
        </p:nvSpPr>
        <p:spPr>
          <a:xfrm>
            <a:off x="457200" y="1143000"/>
            <a:ext cx="7239000" cy="5715000"/>
          </a:xfrm>
        </p:spPr>
        <p:txBody>
          <a:bodyPr>
            <a:normAutofit fontScale="47500" lnSpcReduction="20000"/>
          </a:bodyPr>
          <a:lstStyle/>
          <a:p>
            <a:pPr marL="274320" indent="-274320" fontAlgn="auto">
              <a:spcAft>
                <a:spcPts val="0"/>
              </a:spcAft>
              <a:buFont typeface="Wingdings 2"/>
              <a:buNone/>
              <a:defRPr/>
            </a:pPr>
            <a:r>
              <a:rPr lang="en-US" dirty="0" smtClean="0"/>
              <a:t>	</a:t>
            </a:r>
            <a:r>
              <a:rPr lang="en-US" sz="4400" dirty="0" smtClean="0"/>
              <a:t>Average 50-60 = “Welcome, you will find a place to belong.” Perhaps your congregation should host church facility seminars.</a:t>
            </a:r>
          </a:p>
          <a:p>
            <a:pPr marL="274320" indent="-274320" fontAlgn="auto">
              <a:spcAft>
                <a:spcPts val="0"/>
              </a:spcAft>
              <a:buFont typeface="Wingdings 2"/>
              <a:buChar char=""/>
              <a:defRPr/>
            </a:pPr>
            <a:endParaRPr lang="en-US" sz="4400" dirty="0" smtClean="0"/>
          </a:p>
          <a:p>
            <a:pPr marL="274320" indent="-274320" fontAlgn="auto">
              <a:spcAft>
                <a:spcPts val="0"/>
              </a:spcAft>
              <a:buFont typeface="Wingdings 2"/>
              <a:buNone/>
              <a:defRPr/>
            </a:pPr>
            <a:r>
              <a:rPr lang="en-US" sz="4400" dirty="0" smtClean="0"/>
              <a:t>	Average 40-50 = “Welcome – probably.” Visitors may try your church. But it is also time to prioritize some renovation work.</a:t>
            </a:r>
          </a:p>
          <a:p>
            <a:pPr marL="274320" indent="-274320" fontAlgn="auto">
              <a:spcAft>
                <a:spcPts val="0"/>
              </a:spcAft>
              <a:buFont typeface="Wingdings 2"/>
              <a:buChar char=""/>
              <a:defRPr/>
            </a:pPr>
            <a:endParaRPr lang="en-US" sz="4400" dirty="0" smtClean="0"/>
          </a:p>
          <a:p>
            <a:pPr marL="274320" indent="-274320" fontAlgn="auto">
              <a:spcAft>
                <a:spcPts val="0"/>
              </a:spcAft>
              <a:buFont typeface="Wingdings 2"/>
              <a:buNone/>
              <a:defRPr/>
            </a:pPr>
            <a:r>
              <a:rPr lang="en-US" sz="4400" dirty="0" smtClean="0"/>
              <a:t>	Average 30-40 = “Welcome – maybe.” The welcome mat is out but it is the same one that has been out since 1968 and the rubber bumps are all worn off it.</a:t>
            </a:r>
          </a:p>
          <a:p>
            <a:pPr marL="274320" indent="-274320" fontAlgn="auto">
              <a:spcAft>
                <a:spcPts val="0"/>
              </a:spcAft>
              <a:buFont typeface="Wingdings 2"/>
              <a:buChar char=""/>
              <a:defRPr/>
            </a:pPr>
            <a:endParaRPr lang="en-US" sz="4400" dirty="0" smtClean="0"/>
          </a:p>
          <a:p>
            <a:pPr marL="274320" indent="-274320" fontAlgn="auto">
              <a:spcAft>
                <a:spcPts val="0"/>
              </a:spcAft>
              <a:buFont typeface="Wingdings 2"/>
              <a:buNone/>
              <a:defRPr/>
            </a:pPr>
            <a:r>
              <a:rPr lang="en-US" sz="4400" dirty="0" smtClean="0"/>
              <a:t>	Average 20-30 = “Welcome, but only if your are one of us.” It’s time for changes to the facility. But you may also need to address overall congregational health issues.</a:t>
            </a:r>
          </a:p>
          <a:p>
            <a:pPr marL="274320" indent="-274320" fontAlgn="auto">
              <a:spcAft>
                <a:spcPts val="0"/>
              </a:spcAft>
              <a:buFont typeface="Wingdings 2"/>
              <a:buChar char=""/>
              <a:defRPr/>
            </a:pPr>
            <a:endParaRPr lang="en-US" sz="4400" dirty="0" smtClean="0"/>
          </a:p>
          <a:p>
            <a:pPr marL="274320" indent="-274320" fontAlgn="auto">
              <a:spcAft>
                <a:spcPts val="0"/>
              </a:spcAft>
              <a:buFont typeface="Wingdings 2"/>
              <a:buNone/>
              <a:defRPr/>
            </a:pPr>
            <a:r>
              <a:rPr lang="en-US" sz="4400" dirty="0" smtClean="0"/>
              <a:t>	Average 10-20 = Maybe you should start looking for a new building site or think about rebuilding.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20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822960"/>
          </a:xfrm>
        </p:spPr>
        <p:txBody>
          <a:bodyPr/>
          <a:lstStyle/>
          <a:p>
            <a:pPr fontAlgn="auto">
              <a:spcAft>
                <a:spcPts val="0"/>
              </a:spcAft>
              <a:defRPr/>
            </a:pPr>
            <a:r>
              <a:rPr lang="en-US" dirty="0" smtClean="0">
                <a:solidFill>
                  <a:schemeClr val="accent2">
                    <a:lumMod val="75000"/>
                  </a:schemeClr>
                </a:solidFill>
              </a:rPr>
              <a:t>ANALYZING THE SCORE.</a:t>
            </a:r>
          </a:p>
        </p:txBody>
      </p:sp>
      <p:sp>
        <p:nvSpPr>
          <p:cNvPr id="4" name="Content Placeholder 3"/>
          <p:cNvSpPr>
            <a:spLocks noGrp="1"/>
          </p:cNvSpPr>
          <p:nvPr>
            <p:ph idx="1"/>
          </p:nvPr>
        </p:nvSpPr>
        <p:spPr>
          <a:xfrm>
            <a:off x="457200" y="1600200"/>
            <a:ext cx="7239000" cy="5029200"/>
          </a:xfrm>
        </p:spPr>
        <p:txBody>
          <a:bodyPr/>
          <a:lstStyle/>
          <a:p>
            <a:pPr>
              <a:buFont typeface="Wingdings 2" pitchFamily="18" charset="2"/>
              <a:buNone/>
            </a:pPr>
            <a:r>
              <a:rPr lang="en-US" smtClean="0"/>
              <a:t>	Next look at the averages of surveys from your members and compare them to averages from non-members. </a:t>
            </a:r>
          </a:p>
          <a:p>
            <a:pPr>
              <a:buFont typeface="Wingdings 2" pitchFamily="18" charset="2"/>
              <a:buNone/>
            </a:pPr>
            <a:endParaRPr lang="en-US" smtClean="0"/>
          </a:p>
          <a:p>
            <a:pPr>
              <a:buFont typeface="Wingdings 2" pitchFamily="18" charset="2"/>
              <a:buNone/>
            </a:pPr>
            <a:r>
              <a:rPr lang="en-US" smtClean="0"/>
              <a:t>	A large disparity may indicate that your members have become so accustomed to the facility that they no longer see the weaknesses. Worse, the weaknesses may be regarded as some kind of tradition so that members may be resistant to facility changes.</a:t>
            </a:r>
          </a:p>
          <a:p>
            <a:pPr>
              <a:buFont typeface="Wingdings 2" pitchFamily="18" charset="2"/>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4175760"/>
          </a:xfrm>
        </p:spPr>
        <p:txBody>
          <a:bodyPr/>
          <a:lstStyle/>
          <a:p>
            <a:pPr algn="ctr" fontAlgn="auto">
              <a:spcAft>
                <a:spcPts val="0"/>
              </a:spcAft>
              <a:defRPr/>
            </a:pPr>
            <a:r>
              <a:rPr lang="en-US" dirty="0" smtClean="0">
                <a:solidFill>
                  <a:schemeClr val="accent2">
                    <a:lumMod val="75000"/>
                  </a:schemeClr>
                </a:solidFill>
              </a:rPr>
              <a:t>Thanks for coming.</a:t>
            </a:r>
            <a:br>
              <a:rPr lang="en-US" dirty="0" smtClean="0">
                <a:solidFill>
                  <a:schemeClr val="accent2">
                    <a:lumMod val="75000"/>
                  </a:schemeClr>
                </a:solidFill>
              </a:rPr>
            </a:br>
            <a:r>
              <a:rPr lang="en-US" dirty="0" smtClean="0">
                <a:solidFill>
                  <a:schemeClr val="accent2">
                    <a:lumMod val="75000"/>
                  </a:schemeClr>
                </a:solidFill>
              </a:rPr>
              <a:t/>
            </a:r>
            <a:br>
              <a:rPr lang="en-US" dirty="0" smtClean="0">
                <a:solidFill>
                  <a:schemeClr val="accent2">
                    <a:lumMod val="75000"/>
                  </a:schemeClr>
                </a:solidFill>
              </a:rPr>
            </a:br>
            <a:r>
              <a:rPr lang="en-US" dirty="0" smtClean="0">
                <a:solidFill>
                  <a:schemeClr val="accent2">
                    <a:lumMod val="75000"/>
                  </a:schemeClr>
                </a:solidFill>
              </a:rPr>
              <a:t>Blessings to you and your congregation !</a:t>
            </a:r>
          </a:p>
        </p:txBody>
      </p:sp>
      <p:sp>
        <p:nvSpPr>
          <p:cNvPr id="4" name="Content Placeholder 3"/>
          <p:cNvSpPr>
            <a:spLocks noGrp="1"/>
          </p:cNvSpPr>
          <p:nvPr>
            <p:ph idx="1"/>
          </p:nvPr>
        </p:nvSpPr>
        <p:spPr>
          <a:xfrm>
            <a:off x="609600" y="5562600"/>
            <a:ext cx="7239000" cy="685800"/>
          </a:xfrm>
        </p:spPr>
        <p:txBody>
          <a:bodyPr/>
          <a:lstStyle/>
          <a:p>
            <a:pPr>
              <a:buFont typeface="Wingdings 2" pitchFamily="18" charset="2"/>
              <a:buNone/>
            </a:pP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52600"/>
            <a:ext cx="7242048" cy="1143000"/>
          </a:xfrm>
        </p:spPr>
        <p:txBody>
          <a:bodyPr>
            <a:normAutofit fontScale="90000"/>
          </a:bodyPr>
          <a:lstStyle/>
          <a:p>
            <a:pPr algn="ctr" fontAlgn="auto">
              <a:spcAft>
                <a:spcPts val="0"/>
              </a:spcAft>
              <a:defRPr/>
            </a:pPr>
            <a:r>
              <a:rPr lang="en-US" dirty="0" smtClean="0">
                <a:solidFill>
                  <a:schemeClr val="accent2">
                    <a:lumMod val="75000"/>
                  </a:schemeClr>
                </a:solidFill>
              </a:rPr>
              <a:t>So what message is your church facility announcing?</a:t>
            </a:r>
            <a:endParaRPr lang="en-US"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52600"/>
            <a:ext cx="7242048" cy="1143000"/>
          </a:xfrm>
        </p:spPr>
        <p:txBody>
          <a:bodyPr>
            <a:normAutofit fontScale="90000"/>
          </a:bodyPr>
          <a:lstStyle/>
          <a:p>
            <a:pPr algn="ctr" fontAlgn="auto">
              <a:spcAft>
                <a:spcPts val="0"/>
              </a:spcAft>
              <a:defRPr/>
            </a:pPr>
            <a:r>
              <a:rPr lang="en-US" dirty="0" smtClean="0">
                <a:solidFill>
                  <a:schemeClr val="accent2">
                    <a:lumMod val="75000"/>
                  </a:schemeClr>
                </a:solidFill>
              </a:rPr>
              <a:t>PUT YOUR BUILDING (AND YOUR CONGREGATION) TO THE TEST !</a:t>
            </a:r>
            <a:endParaRPr lang="en-US"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737360"/>
          </a:xfrm>
        </p:spPr>
        <p:txBody>
          <a:bodyPr/>
          <a:lstStyle/>
          <a:p>
            <a:pPr fontAlgn="auto">
              <a:spcAft>
                <a:spcPts val="0"/>
              </a:spcAft>
              <a:defRPr/>
            </a:pPr>
            <a:r>
              <a:rPr lang="en-US" dirty="0" smtClean="0">
                <a:solidFill>
                  <a:schemeClr val="accent2">
                    <a:lumMod val="75000"/>
                  </a:schemeClr>
                </a:solidFill>
              </a:rPr>
              <a:t>WHO SHOULD WE ASK?</a:t>
            </a:r>
            <a:br>
              <a:rPr lang="en-US" dirty="0" smtClean="0">
                <a:solidFill>
                  <a:schemeClr val="accent2">
                    <a:lumMod val="75000"/>
                  </a:schemeClr>
                </a:solidFill>
              </a:rPr>
            </a:br>
            <a:endParaRPr lang="en-US" dirty="0">
              <a:solidFill>
                <a:schemeClr val="accent2">
                  <a:lumMod val="75000"/>
                </a:schemeClr>
              </a:solidFill>
            </a:endParaRPr>
          </a:p>
        </p:txBody>
      </p:sp>
      <p:sp>
        <p:nvSpPr>
          <p:cNvPr id="4" name="Content Placeholder 3"/>
          <p:cNvSpPr>
            <a:spLocks noGrp="1"/>
          </p:cNvSpPr>
          <p:nvPr>
            <p:ph idx="1"/>
          </p:nvPr>
        </p:nvSpPr>
        <p:spPr>
          <a:xfrm>
            <a:off x="457200" y="1981200"/>
            <a:ext cx="7239000" cy="4267200"/>
          </a:xfrm>
        </p:spPr>
        <p:txBody>
          <a:bodyPr>
            <a:normAutofit fontScale="92500" lnSpcReduction="10000"/>
          </a:bodyPr>
          <a:lstStyle/>
          <a:p>
            <a:pPr marL="274320" indent="-274320" fontAlgn="auto">
              <a:spcAft>
                <a:spcPts val="0"/>
              </a:spcAft>
              <a:buFont typeface="Wingdings 2"/>
              <a:buNone/>
              <a:defRPr/>
            </a:pPr>
            <a:r>
              <a:rPr lang="en-US" dirty="0" smtClean="0"/>
              <a:t>	</a:t>
            </a:r>
            <a:r>
              <a:rPr lang="en-US" sz="2800" dirty="0" smtClean="0"/>
              <a:t>Ask a variety of people, not just your current members.</a:t>
            </a:r>
          </a:p>
          <a:p>
            <a:pPr marL="274320" indent="-274320" fontAlgn="auto">
              <a:spcAft>
                <a:spcPts val="0"/>
              </a:spcAft>
              <a:buFont typeface="Wingdings 2"/>
              <a:buNone/>
              <a:defRPr/>
            </a:pPr>
            <a:r>
              <a:rPr lang="en-US" sz="2800" dirty="0" smtClean="0"/>
              <a:t>		Church Member</a:t>
            </a:r>
          </a:p>
          <a:p>
            <a:pPr marL="274320" indent="-274320" fontAlgn="auto">
              <a:spcAft>
                <a:spcPts val="0"/>
              </a:spcAft>
              <a:buFont typeface="Wingdings 2"/>
              <a:buNone/>
              <a:defRPr/>
            </a:pPr>
            <a:r>
              <a:rPr lang="en-US" sz="2800" dirty="0" smtClean="0"/>
              <a:t>		Church Attendee</a:t>
            </a:r>
          </a:p>
          <a:p>
            <a:pPr marL="274320" indent="-274320" fontAlgn="auto">
              <a:spcAft>
                <a:spcPts val="0"/>
              </a:spcAft>
              <a:buFont typeface="Wingdings 2"/>
              <a:buNone/>
              <a:defRPr/>
            </a:pPr>
            <a:r>
              <a:rPr lang="en-US" sz="2800" dirty="0" smtClean="0"/>
              <a:t>		Visitor</a:t>
            </a:r>
          </a:p>
          <a:p>
            <a:pPr marL="274320" indent="-274320" fontAlgn="auto">
              <a:spcAft>
                <a:spcPts val="0"/>
              </a:spcAft>
              <a:buFont typeface="Wingdings 2"/>
              <a:buNone/>
              <a:defRPr/>
            </a:pPr>
            <a:r>
              <a:rPr lang="en-US" sz="2800" dirty="0" smtClean="0"/>
              <a:t>		Christian</a:t>
            </a:r>
          </a:p>
          <a:p>
            <a:pPr marL="274320" indent="-274320" fontAlgn="auto">
              <a:spcAft>
                <a:spcPts val="0"/>
              </a:spcAft>
              <a:buFont typeface="Wingdings 2"/>
              <a:buNone/>
              <a:defRPr/>
            </a:pPr>
            <a:r>
              <a:rPr lang="en-US" sz="2800" dirty="0" smtClean="0"/>
              <a:t>		Spiritually Interested</a:t>
            </a:r>
          </a:p>
          <a:p>
            <a:pPr marL="274320" indent="-274320" fontAlgn="auto">
              <a:spcAft>
                <a:spcPts val="0"/>
              </a:spcAft>
              <a:buFont typeface="Wingdings 2"/>
              <a:buNone/>
              <a:defRPr/>
            </a:pPr>
            <a:r>
              <a:rPr lang="en-US" sz="2800" dirty="0" smtClean="0"/>
              <a:t>		Little Spiritual Interest</a:t>
            </a:r>
          </a:p>
          <a:p>
            <a:pPr marL="274320" indent="-274320" fontAlgn="auto">
              <a:spcAft>
                <a:spcPts val="0"/>
              </a:spcAft>
              <a:buFont typeface="Wingdings 2"/>
              <a:buNone/>
              <a:defRPr/>
            </a:pPr>
            <a:r>
              <a:rPr lang="en-US" sz="2800" dirty="0" smtClean="0"/>
              <a:t>		Agnostic</a:t>
            </a:r>
          </a:p>
          <a:p>
            <a:pPr marL="274320" indent="-274320" fontAlgn="auto">
              <a:spcAft>
                <a:spcPts val="0"/>
              </a:spcAft>
              <a:buFont typeface="Wingdings 2"/>
              <a:buNone/>
              <a:defRPr/>
            </a:pPr>
            <a:r>
              <a:rPr lang="en-US" sz="2800" dirty="0" smtClean="0"/>
              <a:t>		Atheist</a:t>
            </a:r>
          </a:p>
          <a:p>
            <a:pPr marL="274320" indent="-274320" fontAlgn="auto">
              <a:spcAft>
                <a:spcPts val="0"/>
              </a:spcAft>
              <a:buFont typeface="Wingdings 2"/>
              <a:buNone/>
              <a:defRPr/>
            </a:pPr>
            <a:endParaRPr lang="en-US" dirty="0" smtClean="0"/>
          </a:p>
          <a:p>
            <a:pPr marL="274320" indent="-274320" fontAlgn="auto">
              <a:spcAft>
                <a:spcPts val="0"/>
              </a:spcAft>
              <a:buFont typeface="Wingdings 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2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737360"/>
          </a:xfrm>
        </p:spPr>
        <p:txBody>
          <a:bodyPr/>
          <a:lstStyle/>
          <a:p>
            <a:pPr fontAlgn="auto">
              <a:spcAft>
                <a:spcPts val="0"/>
              </a:spcAft>
              <a:defRPr/>
            </a:pPr>
            <a:r>
              <a:rPr lang="en-US" dirty="0" smtClean="0">
                <a:solidFill>
                  <a:schemeClr val="accent2">
                    <a:lumMod val="75000"/>
                  </a:schemeClr>
                </a:solidFill>
              </a:rPr>
              <a:t>WHEN SHOULD WE ASK THEM?</a:t>
            </a:r>
            <a:br>
              <a:rPr lang="en-US" dirty="0" smtClean="0">
                <a:solidFill>
                  <a:schemeClr val="accent2">
                    <a:lumMod val="75000"/>
                  </a:schemeClr>
                </a:solidFill>
              </a:rPr>
            </a:br>
            <a:endParaRPr lang="en-US" dirty="0">
              <a:solidFill>
                <a:schemeClr val="accent2">
                  <a:lumMod val="75000"/>
                </a:schemeClr>
              </a:solidFill>
            </a:endParaRPr>
          </a:p>
        </p:txBody>
      </p:sp>
      <p:sp>
        <p:nvSpPr>
          <p:cNvPr id="4" name="Content Placeholder 3"/>
          <p:cNvSpPr>
            <a:spLocks noGrp="1"/>
          </p:cNvSpPr>
          <p:nvPr>
            <p:ph idx="1"/>
          </p:nvPr>
        </p:nvSpPr>
        <p:spPr>
          <a:xfrm>
            <a:off x="457200" y="1981200"/>
            <a:ext cx="7239000" cy="4267200"/>
          </a:xfrm>
        </p:spPr>
        <p:txBody>
          <a:bodyPr/>
          <a:lstStyle/>
          <a:p>
            <a:pPr>
              <a:buFont typeface="Wingdings 2" pitchFamily="18" charset="2"/>
              <a:buNone/>
            </a:pPr>
            <a:r>
              <a:rPr lang="en-US" sz="2800" smtClean="0"/>
              <a:t>	Spaces have a different feel based upon the number of people present and the nature of the activity. </a:t>
            </a:r>
          </a:p>
          <a:p>
            <a:pPr>
              <a:buFont typeface="Wingdings 2" pitchFamily="18" charset="2"/>
              <a:buNone/>
            </a:pPr>
            <a:endParaRPr lang="en-US" sz="2800" smtClean="0"/>
          </a:p>
          <a:p>
            <a:pPr>
              <a:buFont typeface="Wingdings 2" pitchFamily="18" charset="2"/>
              <a:buNone/>
            </a:pPr>
            <a:r>
              <a:rPr lang="en-US" sz="2800" smtClean="0"/>
              <a:t>	Some Options:</a:t>
            </a:r>
          </a:p>
          <a:p>
            <a:pPr>
              <a:buFont typeface="Wingdings 2" pitchFamily="18" charset="2"/>
              <a:buNone/>
            </a:pPr>
            <a:r>
              <a:rPr lang="en-US" sz="2800" smtClean="0"/>
              <a:t>		Worship Service</a:t>
            </a:r>
          </a:p>
          <a:p>
            <a:pPr>
              <a:buFont typeface="Wingdings 2" pitchFamily="18" charset="2"/>
              <a:buNone/>
            </a:pPr>
            <a:r>
              <a:rPr lang="en-US" sz="2800" smtClean="0"/>
              <a:t>		Other Church Event</a:t>
            </a:r>
          </a:p>
          <a:p>
            <a:pPr>
              <a:buFont typeface="Wingdings 2" pitchFamily="18" charset="2"/>
              <a:buNone/>
            </a:pPr>
            <a:r>
              <a:rPr lang="en-US" sz="2800" smtClean="0"/>
              <a:t>		During Limited Activity</a:t>
            </a:r>
            <a:endParaRPr lang="en-US" smtClean="0"/>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737360"/>
          </a:xfrm>
        </p:spPr>
        <p:txBody>
          <a:bodyPr/>
          <a:lstStyle/>
          <a:p>
            <a:pPr fontAlgn="auto">
              <a:spcAft>
                <a:spcPts val="0"/>
              </a:spcAft>
              <a:defRPr/>
            </a:pPr>
            <a:r>
              <a:rPr lang="en-US" dirty="0" smtClean="0">
                <a:solidFill>
                  <a:schemeClr val="accent2">
                    <a:lumMod val="75000"/>
                  </a:schemeClr>
                </a:solidFill>
              </a:rPr>
              <a:t>Use A 6 POINT SCALE.</a:t>
            </a:r>
            <a:br>
              <a:rPr lang="en-US" dirty="0" smtClean="0">
                <a:solidFill>
                  <a:schemeClr val="accent2">
                    <a:lumMod val="75000"/>
                  </a:schemeClr>
                </a:solidFill>
              </a:rPr>
            </a:br>
            <a:endParaRPr lang="en-US" dirty="0">
              <a:solidFill>
                <a:schemeClr val="accent2">
                  <a:lumMod val="75000"/>
                </a:schemeClr>
              </a:solidFill>
            </a:endParaRPr>
          </a:p>
        </p:txBody>
      </p:sp>
      <p:sp>
        <p:nvSpPr>
          <p:cNvPr id="4" name="Content Placeholder 3"/>
          <p:cNvSpPr>
            <a:spLocks noGrp="1"/>
          </p:cNvSpPr>
          <p:nvPr>
            <p:ph idx="1"/>
          </p:nvPr>
        </p:nvSpPr>
        <p:spPr>
          <a:xfrm>
            <a:off x="457200" y="1981200"/>
            <a:ext cx="7239000" cy="4267200"/>
          </a:xfrm>
        </p:spPr>
        <p:txBody>
          <a:bodyPr/>
          <a:lstStyle/>
          <a:p>
            <a:pPr>
              <a:buFont typeface="Wingdings 2" pitchFamily="18" charset="2"/>
              <a:buNone/>
            </a:pPr>
            <a:endParaRPr lang="en-US" sz="2800" smtClean="0"/>
          </a:p>
          <a:p>
            <a:pPr>
              <a:buFont typeface="Wingdings 2" pitchFamily="18" charset="2"/>
              <a:buNone/>
            </a:pPr>
            <a:r>
              <a:rPr lang="en-US" sz="2800" smtClean="0"/>
              <a:t>		1 = Strongly Disagree</a:t>
            </a:r>
          </a:p>
          <a:p>
            <a:pPr>
              <a:buFont typeface="Wingdings 2" pitchFamily="18" charset="2"/>
              <a:buNone/>
            </a:pPr>
            <a:r>
              <a:rPr lang="en-US" sz="2800" smtClean="0"/>
              <a:t>		2 = Mostly Disagree</a:t>
            </a:r>
          </a:p>
          <a:p>
            <a:pPr>
              <a:buFont typeface="Wingdings 2" pitchFamily="18" charset="2"/>
              <a:buNone/>
            </a:pPr>
            <a:r>
              <a:rPr lang="en-US" sz="2800" smtClean="0"/>
              <a:t>		3 = Slightly Disagree</a:t>
            </a:r>
          </a:p>
          <a:p>
            <a:pPr>
              <a:buFont typeface="Wingdings 2" pitchFamily="18" charset="2"/>
              <a:buNone/>
            </a:pPr>
            <a:r>
              <a:rPr lang="en-US" sz="2800" smtClean="0"/>
              <a:t>		4 = Slightly Agree</a:t>
            </a:r>
          </a:p>
          <a:p>
            <a:pPr>
              <a:buFont typeface="Wingdings 2" pitchFamily="18" charset="2"/>
              <a:buNone/>
            </a:pPr>
            <a:r>
              <a:rPr lang="en-US" sz="2800" smtClean="0"/>
              <a:t>		5 = Mostly Agree</a:t>
            </a:r>
          </a:p>
          <a:p>
            <a:pPr>
              <a:buFont typeface="Wingdings 2" pitchFamily="18" charset="2"/>
              <a:buNone/>
            </a:pPr>
            <a:r>
              <a:rPr lang="en-US" sz="2800" smtClean="0"/>
              <a:t>		6 = Strongly Agree</a:t>
            </a:r>
            <a:endParaRPr lang="en-US" smtClean="0"/>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down)">
                                      <p:cBhvr>
                                        <p:cTn id="13" dur="500"/>
                                        <p:tgtEl>
                                          <p:spTgt spid="4">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down)">
                                      <p:cBhvr>
                                        <p:cTn id="16" dur="500"/>
                                        <p:tgtEl>
                                          <p:spTgt spid="4">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down)">
                                      <p:cBhvr>
                                        <p:cTn id="19" dur="500"/>
                                        <p:tgtEl>
                                          <p:spTgt spid="4">
                                            <p:txEl>
                                              <p:pRg st="5" end="5"/>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down)">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737360"/>
          </a:xfrm>
        </p:spPr>
        <p:txBody>
          <a:bodyPr/>
          <a:lstStyle/>
          <a:p>
            <a:pPr fontAlgn="auto">
              <a:spcAft>
                <a:spcPts val="0"/>
              </a:spcAft>
              <a:defRPr/>
            </a:pPr>
            <a:r>
              <a:rPr lang="en-US" dirty="0" smtClean="0">
                <a:solidFill>
                  <a:schemeClr val="accent2">
                    <a:lumMod val="75000"/>
                  </a:schemeClr>
                </a:solidFill>
              </a:rPr>
              <a:t>As you drive up and look at the front of the church, you feel </a:t>
            </a:r>
            <a:r>
              <a:rPr lang="en-US" dirty="0" err="1" smtClean="0">
                <a:solidFill>
                  <a:schemeClr val="accent2">
                    <a:lumMod val="75000"/>
                  </a:schemeClr>
                </a:solidFill>
              </a:rPr>
              <a:t>welcomeD</a:t>
            </a:r>
            <a:r>
              <a:rPr lang="en-US" dirty="0" smtClean="0">
                <a:solidFill>
                  <a:schemeClr val="accent2">
                    <a:lumMod val="75000"/>
                  </a:schemeClr>
                </a:solidFill>
              </a:rPr>
              <a:t>.</a:t>
            </a:r>
            <a:endParaRPr lang="en-US" dirty="0">
              <a:solidFill>
                <a:schemeClr val="accent2">
                  <a:lumMod val="75000"/>
                </a:schemeClr>
              </a:solidFill>
            </a:endParaRPr>
          </a:p>
        </p:txBody>
      </p:sp>
      <p:sp>
        <p:nvSpPr>
          <p:cNvPr id="4" name="Content Placeholder 3"/>
          <p:cNvSpPr>
            <a:spLocks noGrp="1"/>
          </p:cNvSpPr>
          <p:nvPr>
            <p:ph idx="1"/>
          </p:nvPr>
        </p:nvSpPr>
        <p:spPr>
          <a:xfrm>
            <a:off x="457200" y="2362200"/>
            <a:ext cx="7239000" cy="3810000"/>
          </a:xfrm>
        </p:spPr>
        <p:txBody>
          <a:bodyPr/>
          <a:lstStyle/>
          <a:p>
            <a:pPr>
              <a:buFont typeface="Wingdings 2" pitchFamily="18" charset="2"/>
              <a:buNone/>
            </a:pPr>
            <a:r>
              <a:rPr lang="en-US" smtClean="0"/>
              <a:t>	Curb appeal is just as important to churches as it is to retailers or home buyers. Visitors drive by your church before actually visiting. That may be in person or today ON THE INTERNET. If your property or facade is not appealing, they may not be back. Even if you hide the appearance by lack of pictures on the website, visitors can still check it out through aerial websites like Google Earth. </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1698</TotalTime>
  <Words>1218</Words>
  <Application>Microsoft Office PowerPoint</Application>
  <PresentationFormat>On-screen Show (4:3)</PresentationFormat>
  <Paragraphs>101</Paragraphs>
  <Slides>38</Slides>
  <Notes>38</Notes>
  <HiddenSlides>0</HiddenSlides>
  <MMClips>0</MMClips>
  <ScaleCrop>false</ScaleCrop>
  <HeadingPairs>
    <vt:vector size="6" baseType="variant">
      <vt:variant>
        <vt:lpstr>Fonts Used</vt:lpstr>
      </vt:variant>
      <vt:variant>
        <vt:i4>6</vt:i4>
      </vt:variant>
      <vt:variant>
        <vt:lpstr>Design Template</vt:lpstr>
      </vt:variant>
      <vt:variant>
        <vt:i4>5</vt:i4>
      </vt:variant>
      <vt:variant>
        <vt:lpstr>Slide Titles</vt:lpstr>
      </vt:variant>
      <vt:variant>
        <vt:i4>38</vt:i4>
      </vt:variant>
    </vt:vector>
  </HeadingPairs>
  <TitlesOfParts>
    <vt:vector size="49" baseType="lpstr">
      <vt:lpstr>Trebuchet MS</vt:lpstr>
      <vt:lpstr>Arial</vt:lpstr>
      <vt:lpstr>Wingdings 2</vt:lpstr>
      <vt:lpstr>Wingdings</vt:lpstr>
      <vt:lpstr>Calibri</vt:lpstr>
      <vt:lpstr>Comic Sans MS</vt:lpstr>
      <vt:lpstr>Opulent</vt:lpstr>
      <vt:lpstr>Opulent</vt:lpstr>
      <vt:lpstr>Opulent</vt:lpstr>
      <vt:lpstr>Opulent</vt:lpstr>
      <vt:lpstr>Opulent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SEEING OUR BUILDING AS OTHERS SEE US </dc:title>
  <dc:creator>Douglas Jones</dc:creator>
  <cp:lastModifiedBy>Karen Krueger</cp:lastModifiedBy>
  <cp:revision>12</cp:revision>
  <dcterms:created xsi:type="dcterms:W3CDTF">2011-08-25T20:28:20Z</dcterms:created>
  <dcterms:modified xsi:type="dcterms:W3CDTF">2011-09-27T16:34:00Z</dcterms:modified>
</cp:coreProperties>
</file>